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4A667F-539B-435D-AE03-57AA62831B31}" type="doc">
      <dgm:prSet loTypeId="urn:microsoft.com/office/officeart/2016/7/layout/VerticalDownArrowProcess" loCatId="process" qsTypeId="urn:microsoft.com/office/officeart/2005/8/quickstyle/simple5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406E778-739E-4E84-9DCF-1501D3F55A7A}">
      <dgm:prSet/>
      <dgm:spPr/>
      <dgm:t>
        <a:bodyPr/>
        <a:lstStyle/>
        <a:p>
          <a:r>
            <a:rPr lang="en-US"/>
            <a:t>Model</a:t>
          </a:r>
        </a:p>
      </dgm:t>
    </dgm:pt>
    <dgm:pt modelId="{AF6C7975-2052-487B-9BB2-2697F076AB69}" type="parTrans" cxnId="{7C06CE2D-3FD6-4DDB-84A8-A2DFD653EE72}">
      <dgm:prSet/>
      <dgm:spPr/>
      <dgm:t>
        <a:bodyPr/>
        <a:lstStyle/>
        <a:p>
          <a:endParaRPr lang="en-US"/>
        </a:p>
      </dgm:t>
    </dgm:pt>
    <dgm:pt modelId="{33AFEE03-9812-44C4-98FD-575A3CE2CF44}" type="sibTrans" cxnId="{7C06CE2D-3FD6-4DDB-84A8-A2DFD653EE72}">
      <dgm:prSet/>
      <dgm:spPr/>
      <dgm:t>
        <a:bodyPr/>
        <a:lstStyle/>
        <a:p>
          <a:endParaRPr lang="en-US"/>
        </a:p>
      </dgm:t>
    </dgm:pt>
    <dgm:pt modelId="{E716450E-7103-46A6-9645-0F2360489F1C}">
      <dgm:prSet custT="1"/>
      <dgm:spPr/>
      <dgm:t>
        <a:bodyPr/>
        <a:lstStyle/>
        <a:p>
          <a:r>
            <a:rPr lang="en-US" sz="2400" dirty="0"/>
            <a:t>Model it yourself</a:t>
          </a:r>
        </a:p>
      </dgm:t>
    </dgm:pt>
    <dgm:pt modelId="{BD31C582-A6D3-42DE-860E-9CF1CC7568E9}" type="parTrans" cxnId="{6F1408E4-EE58-4C13-B7BE-9B93DDB4B8B6}">
      <dgm:prSet/>
      <dgm:spPr/>
      <dgm:t>
        <a:bodyPr/>
        <a:lstStyle/>
        <a:p>
          <a:endParaRPr lang="en-US"/>
        </a:p>
      </dgm:t>
    </dgm:pt>
    <dgm:pt modelId="{1965CE95-E3EE-4755-8C96-D4FA24DEA8B7}" type="sibTrans" cxnId="{6F1408E4-EE58-4C13-B7BE-9B93DDB4B8B6}">
      <dgm:prSet/>
      <dgm:spPr/>
      <dgm:t>
        <a:bodyPr/>
        <a:lstStyle/>
        <a:p>
          <a:endParaRPr lang="en-US"/>
        </a:p>
      </dgm:t>
    </dgm:pt>
    <dgm:pt modelId="{ED14341E-B490-4996-80DC-8922A53D6DFC}">
      <dgm:prSet/>
      <dgm:spPr/>
      <dgm:t>
        <a:bodyPr/>
        <a:lstStyle/>
        <a:p>
          <a:r>
            <a:rPr lang="en-US"/>
            <a:t>Promote</a:t>
          </a:r>
        </a:p>
      </dgm:t>
    </dgm:pt>
    <dgm:pt modelId="{192071E9-21D2-49F5-882E-F6D56EA025A8}" type="parTrans" cxnId="{B0E3B959-728B-4B48-90E1-B6266E11EE40}">
      <dgm:prSet/>
      <dgm:spPr/>
      <dgm:t>
        <a:bodyPr/>
        <a:lstStyle/>
        <a:p>
          <a:endParaRPr lang="en-US"/>
        </a:p>
      </dgm:t>
    </dgm:pt>
    <dgm:pt modelId="{51889DCF-409C-4838-B15D-44AA27859426}" type="sibTrans" cxnId="{B0E3B959-728B-4B48-90E1-B6266E11EE40}">
      <dgm:prSet/>
      <dgm:spPr/>
      <dgm:t>
        <a:bodyPr/>
        <a:lstStyle/>
        <a:p>
          <a:endParaRPr lang="en-US"/>
        </a:p>
      </dgm:t>
    </dgm:pt>
    <dgm:pt modelId="{4E51D57F-A628-4BF0-9641-64422EDA8143}">
      <dgm:prSet custT="1"/>
      <dgm:spPr/>
      <dgm:t>
        <a:bodyPr/>
        <a:lstStyle/>
        <a:p>
          <a:r>
            <a:rPr lang="en-US" sz="2400" dirty="0"/>
            <a:t>Promote unseen tasks</a:t>
          </a:r>
        </a:p>
      </dgm:t>
    </dgm:pt>
    <dgm:pt modelId="{FB99E22D-773F-4690-B20E-7B14A27AA768}" type="parTrans" cxnId="{CA87E48D-15F3-45A6-8751-88893D181C3A}">
      <dgm:prSet/>
      <dgm:spPr/>
      <dgm:t>
        <a:bodyPr/>
        <a:lstStyle/>
        <a:p>
          <a:endParaRPr lang="en-US"/>
        </a:p>
      </dgm:t>
    </dgm:pt>
    <dgm:pt modelId="{0D2FC4FF-C017-4600-B1EB-6475A051AFC6}" type="sibTrans" cxnId="{CA87E48D-15F3-45A6-8751-88893D181C3A}">
      <dgm:prSet/>
      <dgm:spPr/>
      <dgm:t>
        <a:bodyPr/>
        <a:lstStyle/>
        <a:p>
          <a:endParaRPr lang="en-US"/>
        </a:p>
      </dgm:t>
    </dgm:pt>
    <dgm:pt modelId="{8AD8E975-9B79-42C0-87DD-EF013F910AB3}">
      <dgm:prSet/>
      <dgm:spPr/>
      <dgm:t>
        <a:bodyPr/>
        <a:lstStyle/>
        <a:p>
          <a:r>
            <a:rPr lang="en-US"/>
            <a:t>Encourage</a:t>
          </a:r>
        </a:p>
      </dgm:t>
    </dgm:pt>
    <dgm:pt modelId="{1C6084A0-93B0-43DE-AAE6-38C30658EB10}" type="parTrans" cxnId="{F4CAA89A-364D-4A71-801B-EF40FCB6B7A1}">
      <dgm:prSet/>
      <dgm:spPr/>
      <dgm:t>
        <a:bodyPr/>
        <a:lstStyle/>
        <a:p>
          <a:endParaRPr lang="en-US"/>
        </a:p>
      </dgm:t>
    </dgm:pt>
    <dgm:pt modelId="{318D11CE-8FFC-465B-BF98-EACCA9C87D01}" type="sibTrans" cxnId="{F4CAA89A-364D-4A71-801B-EF40FCB6B7A1}">
      <dgm:prSet/>
      <dgm:spPr/>
      <dgm:t>
        <a:bodyPr/>
        <a:lstStyle/>
        <a:p>
          <a:endParaRPr lang="en-US"/>
        </a:p>
      </dgm:t>
    </dgm:pt>
    <dgm:pt modelId="{13DCF491-AF36-4022-8C01-749BC686A9C4}">
      <dgm:prSet custT="1"/>
      <dgm:spPr/>
      <dgm:t>
        <a:bodyPr/>
        <a:lstStyle/>
        <a:p>
          <a:r>
            <a:rPr lang="en-US" sz="2400" dirty="0"/>
            <a:t>Encourage self sacrifice</a:t>
          </a:r>
        </a:p>
      </dgm:t>
    </dgm:pt>
    <dgm:pt modelId="{480C27D7-ABFF-43C5-A24E-C843C7895533}" type="parTrans" cxnId="{ACE28E9D-C0EA-4ECD-9274-A0C7D3D2E0B2}">
      <dgm:prSet/>
      <dgm:spPr/>
      <dgm:t>
        <a:bodyPr/>
        <a:lstStyle/>
        <a:p>
          <a:endParaRPr lang="en-US"/>
        </a:p>
      </dgm:t>
    </dgm:pt>
    <dgm:pt modelId="{C11C65F3-121D-457C-8CC2-C63142DD5C25}" type="sibTrans" cxnId="{ACE28E9D-C0EA-4ECD-9274-A0C7D3D2E0B2}">
      <dgm:prSet/>
      <dgm:spPr/>
      <dgm:t>
        <a:bodyPr/>
        <a:lstStyle/>
        <a:p>
          <a:endParaRPr lang="en-US"/>
        </a:p>
      </dgm:t>
    </dgm:pt>
    <dgm:pt modelId="{10319C09-D81E-45EC-9E91-500D75323F94}" type="pres">
      <dgm:prSet presAssocID="{1C4A667F-539B-435D-AE03-57AA62831B31}" presName="Name0" presStyleCnt="0">
        <dgm:presLayoutVars>
          <dgm:dir/>
          <dgm:animLvl val="lvl"/>
          <dgm:resizeHandles val="exact"/>
        </dgm:presLayoutVars>
      </dgm:prSet>
      <dgm:spPr/>
    </dgm:pt>
    <dgm:pt modelId="{D4C5F1F6-75DC-4F25-8025-7A4CADFDF750}" type="pres">
      <dgm:prSet presAssocID="{8AD8E975-9B79-42C0-87DD-EF013F910AB3}" presName="boxAndChildren" presStyleCnt="0"/>
      <dgm:spPr/>
    </dgm:pt>
    <dgm:pt modelId="{805E1250-2C24-4A9A-B6DD-808BB4BD87C2}" type="pres">
      <dgm:prSet presAssocID="{8AD8E975-9B79-42C0-87DD-EF013F910AB3}" presName="parentTextBox" presStyleLbl="alignNode1" presStyleIdx="0" presStyleCnt="3"/>
      <dgm:spPr/>
    </dgm:pt>
    <dgm:pt modelId="{C0B7F9B0-911F-4225-9570-E685B2A196D7}" type="pres">
      <dgm:prSet presAssocID="{8AD8E975-9B79-42C0-87DD-EF013F910AB3}" presName="descendantBox" presStyleLbl="bgAccFollowNode1" presStyleIdx="0" presStyleCnt="3"/>
      <dgm:spPr/>
    </dgm:pt>
    <dgm:pt modelId="{7C8BBCD4-C1D1-42A2-BE2C-78AEE8E9AAA0}" type="pres">
      <dgm:prSet presAssocID="{51889DCF-409C-4838-B15D-44AA27859426}" presName="sp" presStyleCnt="0"/>
      <dgm:spPr/>
    </dgm:pt>
    <dgm:pt modelId="{02B565E8-C4FF-46F5-B543-9C9B313D17CF}" type="pres">
      <dgm:prSet presAssocID="{ED14341E-B490-4996-80DC-8922A53D6DFC}" presName="arrowAndChildren" presStyleCnt="0"/>
      <dgm:spPr/>
    </dgm:pt>
    <dgm:pt modelId="{4CE78470-CEFD-45D5-B97C-479C81976CD3}" type="pres">
      <dgm:prSet presAssocID="{ED14341E-B490-4996-80DC-8922A53D6DFC}" presName="parentTextArrow" presStyleLbl="node1" presStyleIdx="0" presStyleCnt="0"/>
      <dgm:spPr/>
    </dgm:pt>
    <dgm:pt modelId="{540B7D22-6F58-4309-83C6-07C23A70CE0F}" type="pres">
      <dgm:prSet presAssocID="{ED14341E-B490-4996-80DC-8922A53D6DFC}" presName="arrow" presStyleLbl="alignNode1" presStyleIdx="1" presStyleCnt="3"/>
      <dgm:spPr/>
    </dgm:pt>
    <dgm:pt modelId="{1E83E007-371C-461A-8B5A-C670385F902E}" type="pres">
      <dgm:prSet presAssocID="{ED14341E-B490-4996-80DC-8922A53D6DFC}" presName="descendantArrow" presStyleLbl="bgAccFollowNode1" presStyleIdx="1" presStyleCnt="3"/>
      <dgm:spPr/>
    </dgm:pt>
    <dgm:pt modelId="{E84F02F5-E050-4D7C-88A4-C4BC46642CA1}" type="pres">
      <dgm:prSet presAssocID="{33AFEE03-9812-44C4-98FD-575A3CE2CF44}" presName="sp" presStyleCnt="0"/>
      <dgm:spPr/>
    </dgm:pt>
    <dgm:pt modelId="{B1C8CD3F-68A7-434D-A749-FF477FDEDE46}" type="pres">
      <dgm:prSet presAssocID="{C406E778-739E-4E84-9DCF-1501D3F55A7A}" presName="arrowAndChildren" presStyleCnt="0"/>
      <dgm:spPr/>
    </dgm:pt>
    <dgm:pt modelId="{AA2E8F83-40AE-4101-9DCB-14A5CDD51977}" type="pres">
      <dgm:prSet presAssocID="{C406E778-739E-4E84-9DCF-1501D3F55A7A}" presName="parentTextArrow" presStyleLbl="node1" presStyleIdx="0" presStyleCnt="0"/>
      <dgm:spPr/>
    </dgm:pt>
    <dgm:pt modelId="{86CFB75E-78F4-46E9-9716-AB6C7610971B}" type="pres">
      <dgm:prSet presAssocID="{C406E778-739E-4E84-9DCF-1501D3F55A7A}" presName="arrow" presStyleLbl="alignNode1" presStyleIdx="2" presStyleCnt="3"/>
      <dgm:spPr/>
    </dgm:pt>
    <dgm:pt modelId="{7B599B13-B484-4A88-9BAF-462E0A793A1C}" type="pres">
      <dgm:prSet presAssocID="{C406E778-739E-4E84-9DCF-1501D3F55A7A}" presName="descendantArrow" presStyleLbl="bgAccFollowNode1" presStyleIdx="2" presStyleCnt="3"/>
      <dgm:spPr/>
    </dgm:pt>
  </dgm:ptLst>
  <dgm:cxnLst>
    <dgm:cxn modelId="{CFD8AB00-FFAE-497E-B11C-2DDFB84C6B6A}" type="presOf" srcId="{ED14341E-B490-4996-80DC-8922A53D6DFC}" destId="{4CE78470-CEFD-45D5-B97C-479C81976CD3}" srcOrd="0" destOrd="0" presId="urn:microsoft.com/office/officeart/2016/7/layout/VerticalDownArrowProcess"/>
    <dgm:cxn modelId="{7C06CE2D-3FD6-4DDB-84A8-A2DFD653EE72}" srcId="{1C4A667F-539B-435D-AE03-57AA62831B31}" destId="{C406E778-739E-4E84-9DCF-1501D3F55A7A}" srcOrd="0" destOrd="0" parTransId="{AF6C7975-2052-487B-9BB2-2697F076AB69}" sibTransId="{33AFEE03-9812-44C4-98FD-575A3CE2CF44}"/>
    <dgm:cxn modelId="{CB32183C-E5C4-48E7-858F-29FDA4E0C6C0}" type="presOf" srcId="{1C4A667F-539B-435D-AE03-57AA62831B31}" destId="{10319C09-D81E-45EC-9E91-500D75323F94}" srcOrd="0" destOrd="0" presId="urn:microsoft.com/office/officeart/2016/7/layout/VerticalDownArrowProcess"/>
    <dgm:cxn modelId="{DE0DBA6E-50B1-4B0C-9B40-9B5ABBE16742}" type="presOf" srcId="{ED14341E-B490-4996-80DC-8922A53D6DFC}" destId="{540B7D22-6F58-4309-83C6-07C23A70CE0F}" srcOrd="1" destOrd="0" presId="urn:microsoft.com/office/officeart/2016/7/layout/VerticalDownArrowProcess"/>
    <dgm:cxn modelId="{B0E3B959-728B-4B48-90E1-B6266E11EE40}" srcId="{1C4A667F-539B-435D-AE03-57AA62831B31}" destId="{ED14341E-B490-4996-80DC-8922A53D6DFC}" srcOrd="1" destOrd="0" parTransId="{192071E9-21D2-49F5-882E-F6D56EA025A8}" sibTransId="{51889DCF-409C-4838-B15D-44AA27859426}"/>
    <dgm:cxn modelId="{F831A27D-00C0-4F3F-8BAB-3B5FA4216800}" type="presOf" srcId="{C406E778-739E-4E84-9DCF-1501D3F55A7A}" destId="{86CFB75E-78F4-46E9-9716-AB6C7610971B}" srcOrd="1" destOrd="0" presId="urn:microsoft.com/office/officeart/2016/7/layout/VerticalDownArrowProcess"/>
    <dgm:cxn modelId="{CA87E48D-15F3-45A6-8751-88893D181C3A}" srcId="{ED14341E-B490-4996-80DC-8922A53D6DFC}" destId="{4E51D57F-A628-4BF0-9641-64422EDA8143}" srcOrd="0" destOrd="0" parTransId="{FB99E22D-773F-4690-B20E-7B14A27AA768}" sibTransId="{0D2FC4FF-C017-4600-B1EB-6475A051AFC6}"/>
    <dgm:cxn modelId="{F4CAA89A-364D-4A71-801B-EF40FCB6B7A1}" srcId="{1C4A667F-539B-435D-AE03-57AA62831B31}" destId="{8AD8E975-9B79-42C0-87DD-EF013F910AB3}" srcOrd="2" destOrd="0" parTransId="{1C6084A0-93B0-43DE-AAE6-38C30658EB10}" sibTransId="{318D11CE-8FFC-465B-BF98-EACCA9C87D01}"/>
    <dgm:cxn modelId="{ACE28E9D-C0EA-4ECD-9274-A0C7D3D2E0B2}" srcId="{8AD8E975-9B79-42C0-87DD-EF013F910AB3}" destId="{13DCF491-AF36-4022-8C01-749BC686A9C4}" srcOrd="0" destOrd="0" parTransId="{480C27D7-ABFF-43C5-A24E-C843C7895533}" sibTransId="{C11C65F3-121D-457C-8CC2-C63142DD5C25}"/>
    <dgm:cxn modelId="{92A9CFB6-615E-46B0-85CD-27A2FC671F05}" type="presOf" srcId="{8AD8E975-9B79-42C0-87DD-EF013F910AB3}" destId="{805E1250-2C24-4A9A-B6DD-808BB4BD87C2}" srcOrd="0" destOrd="0" presId="urn:microsoft.com/office/officeart/2016/7/layout/VerticalDownArrowProcess"/>
    <dgm:cxn modelId="{E1F620BF-284C-451C-8405-3F28B1CF3A40}" type="presOf" srcId="{4E51D57F-A628-4BF0-9641-64422EDA8143}" destId="{1E83E007-371C-461A-8B5A-C670385F902E}" srcOrd="0" destOrd="0" presId="urn:microsoft.com/office/officeart/2016/7/layout/VerticalDownArrowProcess"/>
    <dgm:cxn modelId="{F85466CA-6A07-4373-903C-BE034B73FE05}" type="presOf" srcId="{C406E778-739E-4E84-9DCF-1501D3F55A7A}" destId="{AA2E8F83-40AE-4101-9DCB-14A5CDD51977}" srcOrd="0" destOrd="0" presId="urn:microsoft.com/office/officeart/2016/7/layout/VerticalDownArrowProcess"/>
    <dgm:cxn modelId="{A659CDD9-99F4-4E01-82A6-2F4C87386254}" type="presOf" srcId="{E716450E-7103-46A6-9645-0F2360489F1C}" destId="{7B599B13-B484-4A88-9BAF-462E0A793A1C}" srcOrd="0" destOrd="0" presId="urn:microsoft.com/office/officeart/2016/7/layout/VerticalDownArrowProcess"/>
    <dgm:cxn modelId="{80A8A6DD-EB4A-45F1-802C-D6C027EA048B}" type="presOf" srcId="{13DCF491-AF36-4022-8C01-749BC686A9C4}" destId="{C0B7F9B0-911F-4225-9570-E685B2A196D7}" srcOrd="0" destOrd="0" presId="urn:microsoft.com/office/officeart/2016/7/layout/VerticalDownArrowProcess"/>
    <dgm:cxn modelId="{6F1408E4-EE58-4C13-B7BE-9B93DDB4B8B6}" srcId="{C406E778-739E-4E84-9DCF-1501D3F55A7A}" destId="{E716450E-7103-46A6-9645-0F2360489F1C}" srcOrd="0" destOrd="0" parTransId="{BD31C582-A6D3-42DE-860E-9CF1CC7568E9}" sibTransId="{1965CE95-E3EE-4755-8C96-D4FA24DEA8B7}"/>
    <dgm:cxn modelId="{98FF0F6C-A105-403E-B107-3FAF33796A30}" type="presParOf" srcId="{10319C09-D81E-45EC-9E91-500D75323F94}" destId="{D4C5F1F6-75DC-4F25-8025-7A4CADFDF750}" srcOrd="0" destOrd="0" presId="urn:microsoft.com/office/officeart/2016/7/layout/VerticalDownArrowProcess"/>
    <dgm:cxn modelId="{5FEEF3DF-B8A5-4F2B-B97B-191402FB191E}" type="presParOf" srcId="{D4C5F1F6-75DC-4F25-8025-7A4CADFDF750}" destId="{805E1250-2C24-4A9A-B6DD-808BB4BD87C2}" srcOrd="0" destOrd="0" presId="urn:microsoft.com/office/officeart/2016/7/layout/VerticalDownArrowProcess"/>
    <dgm:cxn modelId="{E0217123-FA9F-4416-B9BE-79B3DC94F35D}" type="presParOf" srcId="{D4C5F1F6-75DC-4F25-8025-7A4CADFDF750}" destId="{C0B7F9B0-911F-4225-9570-E685B2A196D7}" srcOrd="1" destOrd="0" presId="urn:microsoft.com/office/officeart/2016/7/layout/VerticalDownArrowProcess"/>
    <dgm:cxn modelId="{C30056C6-7F84-42F0-9DB2-996282F48AF6}" type="presParOf" srcId="{10319C09-D81E-45EC-9E91-500D75323F94}" destId="{7C8BBCD4-C1D1-42A2-BE2C-78AEE8E9AAA0}" srcOrd="1" destOrd="0" presId="urn:microsoft.com/office/officeart/2016/7/layout/VerticalDownArrowProcess"/>
    <dgm:cxn modelId="{DC00EA1E-725D-4F45-A92D-F0F97C6C4C4E}" type="presParOf" srcId="{10319C09-D81E-45EC-9E91-500D75323F94}" destId="{02B565E8-C4FF-46F5-B543-9C9B313D17CF}" srcOrd="2" destOrd="0" presId="urn:microsoft.com/office/officeart/2016/7/layout/VerticalDownArrowProcess"/>
    <dgm:cxn modelId="{83A0A461-E78B-4F8C-BB00-DFA4CC76EE80}" type="presParOf" srcId="{02B565E8-C4FF-46F5-B543-9C9B313D17CF}" destId="{4CE78470-CEFD-45D5-B97C-479C81976CD3}" srcOrd="0" destOrd="0" presId="urn:microsoft.com/office/officeart/2016/7/layout/VerticalDownArrowProcess"/>
    <dgm:cxn modelId="{A1D9F9C1-24C0-4D8C-ACEA-265045A8E8D5}" type="presParOf" srcId="{02B565E8-C4FF-46F5-B543-9C9B313D17CF}" destId="{540B7D22-6F58-4309-83C6-07C23A70CE0F}" srcOrd="1" destOrd="0" presId="urn:microsoft.com/office/officeart/2016/7/layout/VerticalDownArrowProcess"/>
    <dgm:cxn modelId="{4C8999A6-72F9-4372-A239-FA46155AE5A1}" type="presParOf" srcId="{02B565E8-C4FF-46F5-B543-9C9B313D17CF}" destId="{1E83E007-371C-461A-8B5A-C670385F902E}" srcOrd="2" destOrd="0" presId="urn:microsoft.com/office/officeart/2016/7/layout/VerticalDownArrowProcess"/>
    <dgm:cxn modelId="{33223294-5CAE-47B5-A499-3A580E25FE74}" type="presParOf" srcId="{10319C09-D81E-45EC-9E91-500D75323F94}" destId="{E84F02F5-E050-4D7C-88A4-C4BC46642CA1}" srcOrd="3" destOrd="0" presId="urn:microsoft.com/office/officeart/2016/7/layout/VerticalDownArrowProcess"/>
    <dgm:cxn modelId="{A7C45080-D082-414A-9859-C26DEB49C876}" type="presParOf" srcId="{10319C09-D81E-45EC-9E91-500D75323F94}" destId="{B1C8CD3F-68A7-434D-A749-FF477FDEDE46}" srcOrd="4" destOrd="0" presId="urn:microsoft.com/office/officeart/2016/7/layout/VerticalDownArrowProcess"/>
    <dgm:cxn modelId="{8B5D719D-A6FF-4A42-85FF-DD88DBA63EE6}" type="presParOf" srcId="{B1C8CD3F-68A7-434D-A749-FF477FDEDE46}" destId="{AA2E8F83-40AE-4101-9DCB-14A5CDD51977}" srcOrd="0" destOrd="0" presId="urn:microsoft.com/office/officeart/2016/7/layout/VerticalDownArrowProcess"/>
    <dgm:cxn modelId="{02C7E407-F20D-42EE-BB29-D425E177D4C1}" type="presParOf" srcId="{B1C8CD3F-68A7-434D-A749-FF477FDEDE46}" destId="{86CFB75E-78F4-46E9-9716-AB6C7610971B}" srcOrd="1" destOrd="0" presId="urn:microsoft.com/office/officeart/2016/7/layout/VerticalDownArrowProcess"/>
    <dgm:cxn modelId="{A15D7957-DE8E-47E7-A7F9-CF46EBB574EA}" type="presParOf" srcId="{B1C8CD3F-68A7-434D-A749-FF477FDEDE46}" destId="{7B599B13-B484-4A88-9BAF-462E0A793A1C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8B377A-F63F-4E88-A748-7C9B12F7D043}" type="doc">
      <dgm:prSet loTypeId="urn:microsoft.com/office/officeart/2016/7/layout/VerticalSolidActionList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188F9A1-5813-436B-B8B2-7FE2EFF7FC8F}">
      <dgm:prSet/>
      <dgm:spPr/>
      <dgm:t>
        <a:bodyPr/>
        <a:lstStyle/>
        <a:p>
          <a:r>
            <a:rPr lang="en-US"/>
            <a:t>Bring about</a:t>
          </a:r>
        </a:p>
      </dgm:t>
    </dgm:pt>
    <dgm:pt modelId="{FE126402-5D14-49AC-B20F-8E3D0DAFBC20}" type="parTrans" cxnId="{6CD95B3D-C4ED-42F0-92A8-A69E77457452}">
      <dgm:prSet/>
      <dgm:spPr/>
      <dgm:t>
        <a:bodyPr/>
        <a:lstStyle/>
        <a:p>
          <a:endParaRPr lang="en-US"/>
        </a:p>
      </dgm:t>
    </dgm:pt>
    <dgm:pt modelId="{48E74DC2-CA58-422C-BA58-780C98AF0CE6}" type="sibTrans" cxnId="{6CD95B3D-C4ED-42F0-92A8-A69E77457452}">
      <dgm:prSet/>
      <dgm:spPr/>
      <dgm:t>
        <a:bodyPr/>
        <a:lstStyle/>
        <a:p>
          <a:endParaRPr lang="en-US"/>
        </a:p>
      </dgm:t>
    </dgm:pt>
    <dgm:pt modelId="{E0A6C099-FBF5-48FC-A5B2-79DE02E09A00}">
      <dgm:prSet custT="1"/>
      <dgm:spPr/>
      <dgm:t>
        <a:bodyPr/>
        <a:lstStyle/>
        <a:p>
          <a:r>
            <a:rPr lang="en-US" sz="2400" dirty="0"/>
            <a:t>Only God can bring about transformation</a:t>
          </a:r>
        </a:p>
      </dgm:t>
    </dgm:pt>
    <dgm:pt modelId="{24040859-35D2-410D-BB32-4B5466F925C0}" type="parTrans" cxnId="{375B5623-73C2-4F02-A983-C76E040F695C}">
      <dgm:prSet/>
      <dgm:spPr/>
      <dgm:t>
        <a:bodyPr/>
        <a:lstStyle/>
        <a:p>
          <a:endParaRPr lang="en-US"/>
        </a:p>
      </dgm:t>
    </dgm:pt>
    <dgm:pt modelId="{D7121C82-1A90-4787-88C9-46587B26B623}" type="sibTrans" cxnId="{375B5623-73C2-4F02-A983-C76E040F695C}">
      <dgm:prSet/>
      <dgm:spPr/>
      <dgm:t>
        <a:bodyPr/>
        <a:lstStyle/>
        <a:p>
          <a:endParaRPr lang="en-US"/>
        </a:p>
      </dgm:t>
    </dgm:pt>
    <dgm:pt modelId="{155191C4-21D5-40B6-B937-076EC9A35809}">
      <dgm:prSet/>
      <dgm:spPr/>
      <dgm:t>
        <a:bodyPr/>
        <a:lstStyle/>
        <a:p>
          <a:r>
            <a:rPr lang="en-US"/>
            <a:t>See</a:t>
          </a:r>
        </a:p>
      </dgm:t>
    </dgm:pt>
    <dgm:pt modelId="{A5FE8123-965B-4569-BAA4-FB1E4738C585}" type="parTrans" cxnId="{DD238FD7-CD35-4EEA-B087-550CA151AF52}">
      <dgm:prSet/>
      <dgm:spPr/>
      <dgm:t>
        <a:bodyPr/>
        <a:lstStyle/>
        <a:p>
          <a:endParaRPr lang="en-US"/>
        </a:p>
      </dgm:t>
    </dgm:pt>
    <dgm:pt modelId="{588E02E2-E956-4AA3-858B-3DCDF03F2684}" type="sibTrans" cxnId="{DD238FD7-CD35-4EEA-B087-550CA151AF52}">
      <dgm:prSet/>
      <dgm:spPr/>
      <dgm:t>
        <a:bodyPr/>
        <a:lstStyle/>
        <a:p>
          <a:endParaRPr lang="en-US"/>
        </a:p>
      </dgm:t>
    </dgm:pt>
    <dgm:pt modelId="{6132DBA9-195A-4204-B179-6E2BB5417B9C}">
      <dgm:prSet custT="1"/>
      <dgm:spPr/>
      <dgm:t>
        <a:bodyPr/>
        <a:lstStyle/>
        <a:p>
          <a:r>
            <a:rPr lang="en-US" sz="2400" dirty="0"/>
            <a:t>Only God can see the future</a:t>
          </a:r>
        </a:p>
      </dgm:t>
    </dgm:pt>
    <dgm:pt modelId="{DE4B443E-49B2-4012-861F-4CE6E18FE2DB}" type="parTrans" cxnId="{DA9083BD-1FB0-4D90-AEAE-C40DD02A4B4D}">
      <dgm:prSet/>
      <dgm:spPr/>
      <dgm:t>
        <a:bodyPr/>
        <a:lstStyle/>
        <a:p>
          <a:endParaRPr lang="en-US"/>
        </a:p>
      </dgm:t>
    </dgm:pt>
    <dgm:pt modelId="{563E8F34-E71B-4531-A88B-81763601576D}" type="sibTrans" cxnId="{DA9083BD-1FB0-4D90-AEAE-C40DD02A4B4D}">
      <dgm:prSet/>
      <dgm:spPr/>
      <dgm:t>
        <a:bodyPr/>
        <a:lstStyle/>
        <a:p>
          <a:endParaRPr lang="en-US"/>
        </a:p>
      </dgm:t>
    </dgm:pt>
    <dgm:pt modelId="{F842618B-8A27-4A9F-816D-C8339A705311}">
      <dgm:prSet/>
      <dgm:spPr/>
      <dgm:t>
        <a:bodyPr/>
        <a:lstStyle/>
        <a:p>
          <a:r>
            <a:rPr lang="en-US"/>
            <a:t>Sustain</a:t>
          </a:r>
        </a:p>
      </dgm:t>
    </dgm:pt>
    <dgm:pt modelId="{6629D0EB-19C5-49EA-8499-EC2728A01471}" type="parTrans" cxnId="{6C3DEFEF-CF4F-4BBC-9DE9-246F7A38A9E0}">
      <dgm:prSet/>
      <dgm:spPr/>
      <dgm:t>
        <a:bodyPr/>
        <a:lstStyle/>
        <a:p>
          <a:endParaRPr lang="en-US"/>
        </a:p>
      </dgm:t>
    </dgm:pt>
    <dgm:pt modelId="{66C7983E-4B17-41C3-8609-2D4586C0F9FC}" type="sibTrans" cxnId="{6C3DEFEF-CF4F-4BBC-9DE9-246F7A38A9E0}">
      <dgm:prSet/>
      <dgm:spPr/>
      <dgm:t>
        <a:bodyPr/>
        <a:lstStyle/>
        <a:p>
          <a:endParaRPr lang="en-US"/>
        </a:p>
      </dgm:t>
    </dgm:pt>
    <dgm:pt modelId="{7A0F0F89-8496-4250-ACF2-1BA5A4004FBD}">
      <dgm:prSet custT="1"/>
      <dgm:spPr/>
      <dgm:t>
        <a:bodyPr/>
        <a:lstStyle/>
        <a:p>
          <a:r>
            <a:rPr lang="en-US" sz="2400" dirty="0"/>
            <a:t>Only God can sustain us</a:t>
          </a:r>
        </a:p>
      </dgm:t>
    </dgm:pt>
    <dgm:pt modelId="{ADC6C0A7-1734-408F-A8FF-165C63FEBB6E}" type="parTrans" cxnId="{E6ECAEC8-C89A-42D6-AE3B-3455625F5728}">
      <dgm:prSet/>
      <dgm:spPr/>
      <dgm:t>
        <a:bodyPr/>
        <a:lstStyle/>
        <a:p>
          <a:endParaRPr lang="en-US"/>
        </a:p>
      </dgm:t>
    </dgm:pt>
    <dgm:pt modelId="{76C76A16-3E24-4ABE-9424-A3948A52744A}" type="sibTrans" cxnId="{E6ECAEC8-C89A-42D6-AE3B-3455625F5728}">
      <dgm:prSet/>
      <dgm:spPr/>
      <dgm:t>
        <a:bodyPr/>
        <a:lstStyle/>
        <a:p>
          <a:endParaRPr lang="en-US"/>
        </a:p>
      </dgm:t>
    </dgm:pt>
    <dgm:pt modelId="{D09A0A8B-E7B9-42C5-8557-DE5DBF9ADEEF}" type="pres">
      <dgm:prSet presAssocID="{718B377A-F63F-4E88-A748-7C9B12F7D043}" presName="Name0" presStyleCnt="0">
        <dgm:presLayoutVars>
          <dgm:dir/>
          <dgm:animLvl val="lvl"/>
          <dgm:resizeHandles val="exact"/>
        </dgm:presLayoutVars>
      </dgm:prSet>
      <dgm:spPr/>
    </dgm:pt>
    <dgm:pt modelId="{8E7CE7AE-925E-4594-BDF8-11E8B76DC59C}" type="pres">
      <dgm:prSet presAssocID="{0188F9A1-5813-436B-B8B2-7FE2EFF7FC8F}" presName="linNode" presStyleCnt="0"/>
      <dgm:spPr/>
    </dgm:pt>
    <dgm:pt modelId="{38D98F70-158F-47CF-8357-829B3EEEE949}" type="pres">
      <dgm:prSet presAssocID="{0188F9A1-5813-436B-B8B2-7FE2EFF7FC8F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C217937A-91B6-493F-B065-5222169B5564}" type="pres">
      <dgm:prSet presAssocID="{0188F9A1-5813-436B-B8B2-7FE2EFF7FC8F}" presName="descendantText" presStyleLbl="alignAccFollowNode1" presStyleIdx="0" presStyleCnt="3">
        <dgm:presLayoutVars>
          <dgm:bulletEnabled/>
        </dgm:presLayoutVars>
      </dgm:prSet>
      <dgm:spPr/>
    </dgm:pt>
    <dgm:pt modelId="{55608387-0CCD-462B-A641-CC3777F90853}" type="pres">
      <dgm:prSet presAssocID="{48E74DC2-CA58-422C-BA58-780C98AF0CE6}" presName="sp" presStyleCnt="0"/>
      <dgm:spPr/>
    </dgm:pt>
    <dgm:pt modelId="{7D64977C-8E3D-42B1-A539-99843775EB5E}" type="pres">
      <dgm:prSet presAssocID="{155191C4-21D5-40B6-B937-076EC9A35809}" presName="linNode" presStyleCnt="0"/>
      <dgm:spPr/>
    </dgm:pt>
    <dgm:pt modelId="{4B295FB7-6D3B-4971-8C31-BC6B3B9E7ED3}" type="pres">
      <dgm:prSet presAssocID="{155191C4-21D5-40B6-B937-076EC9A35809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20D41F02-9212-4B79-B82F-5F172EC962DA}" type="pres">
      <dgm:prSet presAssocID="{155191C4-21D5-40B6-B937-076EC9A35809}" presName="descendantText" presStyleLbl="alignAccFollowNode1" presStyleIdx="1" presStyleCnt="3">
        <dgm:presLayoutVars>
          <dgm:bulletEnabled/>
        </dgm:presLayoutVars>
      </dgm:prSet>
      <dgm:spPr/>
    </dgm:pt>
    <dgm:pt modelId="{B38C5A2E-20DF-4275-B7C5-DE6B75A596BF}" type="pres">
      <dgm:prSet presAssocID="{588E02E2-E956-4AA3-858B-3DCDF03F2684}" presName="sp" presStyleCnt="0"/>
      <dgm:spPr/>
    </dgm:pt>
    <dgm:pt modelId="{C9BBE7D2-9BA6-4664-9054-1208D36DC820}" type="pres">
      <dgm:prSet presAssocID="{F842618B-8A27-4A9F-816D-C8339A705311}" presName="linNode" presStyleCnt="0"/>
      <dgm:spPr/>
    </dgm:pt>
    <dgm:pt modelId="{EF950FF5-3A38-46DD-8136-73C1C645873A}" type="pres">
      <dgm:prSet presAssocID="{F842618B-8A27-4A9F-816D-C8339A705311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3C137427-F655-41FE-BF64-EFA289B19B50}" type="pres">
      <dgm:prSet presAssocID="{F842618B-8A27-4A9F-816D-C8339A705311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375B5623-73C2-4F02-A983-C76E040F695C}" srcId="{0188F9A1-5813-436B-B8B2-7FE2EFF7FC8F}" destId="{E0A6C099-FBF5-48FC-A5B2-79DE02E09A00}" srcOrd="0" destOrd="0" parTransId="{24040859-35D2-410D-BB32-4B5466F925C0}" sibTransId="{D7121C82-1A90-4787-88C9-46587B26B623}"/>
    <dgm:cxn modelId="{926D0F27-1AD4-4379-9420-31EB14701309}" type="presOf" srcId="{6132DBA9-195A-4204-B179-6E2BB5417B9C}" destId="{20D41F02-9212-4B79-B82F-5F172EC962DA}" srcOrd="0" destOrd="0" presId="urn:microsoft.com/office/officeart/2016/7/layout/VerticalSolidActionList"/>
    <dgm:cxn modelId="{07074433-7681-4DE5-A72E-7BCAFB7BCA06}" type="presOf" srcId="{0188F9A1-5813-436B-B8B2-7FE2EFF7FC8F}" destId="{38D98F70-158F-47CF-8357-829B3EEEE949}" srcOrd="0" destOrd="0" presId="urn:microsoft.com/office/officeart/2016/7/layout/VerticalSolidActionList"/>
    <dgm:cxn modelId="{6CD95B3D-C4ED-42F0-92A8-A69E77457452}" srcId="{718B377A-F63F-4E88-A748-7C9B12F7D043}" destId="{0188F9A1-5813-436B-B8B2-7FE2EFF7FC8F}" srcOrd="0" destOrd="0" parTransId="{FE126402-5D14-49AC-B20F-8E3D0DAFBC20}" sibTransId="{48E74DC2-CA58-422C-BA58-780C98AF0CE6}"/>
    <dgm:cxn modelId="{B122733F-D8E3-4590-AEC3-BA67B7F8DA8C}" type="presOf" srcId="{718B377A-F63F-4E88-A748-7C9B12F7D043}" destId="{D09A0A8B-E7B9-42C5-8557-DE5DBF9ADEEF}" srcOrd="0" destOrd="0" presId="urn:microsoft.com/office/officeart/2016/7/layout/VerticalSolidActionList"/>
    <dgm:cxn modelId="{E948D360-4CE5-4C1A-87D6-2AA8924EA143}" type="presOf" srcId="{7A0F0F89-8496-4250-ACF2-1BA5A4004FBD}" destId="{3C137427-F655-41FE-BF64-EFA289B19B50}" srcOrd="0" destOrd="0" presId="urn:microsoft.com/office/officeart/2016/7/layout/VerticalSolidActionList"/>
    <dgm:cxn modelId="{9A78FA67-065F-478F-8944-DEA687767165}" type="presOf" srcId="{F842618B-8A27-4A9F-816D-C8339A705311}" destId="{EF950FF5-3A38-46DD-8136-73C1C645873A}" srcOrd="0" destOrd="0" presId="urn:microsoft.com/office/officeart/2016/7/layout/VerticalSolidActionList"/>
    <dgm:cxn modelId="{2A8C9B54-2895-4123-942C-228278D8646F}" type="presOf" srcId="{E0A6C099-FBF5-48FC-A5B2-79DE02E09A00}" destId="{C217937A-91B6-493F-B065-5222169B5564}" srcOrd="0" destOrd="0" presId="urn:microsoft.com/office/officeart/2016/7/layout/VerticalSolidActionList"/>
    <dgm:cxn modelId="{BC0142AF-93C6-4AB4-B376-CCC31FE54BCC}" type="presOf" srcId="{155191C4-21D5-40B6-B937-076EC9A35809}" destId="{4B295FB7-6D3B-4971-8C31-BC6B3B9E7ED3}" srcOrd="0" destOrd="0" presId="urn:microsoft.com/office/officeart/2016/7/layout/VerticalSolidActionList"/>
    <dgm:cxn modelId="{DA9083BD-1FB0-4D90-AEAE-C40DD02A4B4D}" srcId="{155191C4-21D5-40B6-B937-076EC9A35809}" destId="{6132DBA9-195A-4204-B179-6E2BB5417B9C}" srcOrd="0" destOrd="0" parTransId="{DE4B443E-49B2-4012-861F-4CE6E18FE2DB}" sibTransId="{563E8F34-E71B-4531-A88B-81763601576D}"/>
    <dgm:cxn modelId="{E6ECAEC8-C89A-42D6-AE3B-3455625F5728}" srcId="{F842618B-8A27-4A9F-816D-C8339A705311}" destId="{7A0F0F89-8496-4250-ACF2-1BA5A4004FBD}" srcOrd="0" destOrd="0" parTransId="{ADC6C0A7-1734-408F-A8FF-165C63FEBB6E}" sibTransId="{76C76A16-3E24-4ABE-9424-A3948A52744A}"/>
    <dgm:cxn modelId="{DD238FD7-CD35-4EEA-B087-550CA151AF52}" srcId="{718B377A-F63F-4E88-A748-7C9B12F7D043}" destId="{155191C4-21D5-40B6-B937-076EC9A35809}" srcOrd="1" destOrd="0" parTransId="{A5FE8123-965B-4569-BAA4-FB1E4738C585}" sibTransId="{588E02E2-E956-4AA3-858B-3DCDF03F2684}"/>
    <dgm:cxn modelId="{6C3DEFEF-CF4F-4BBC-9DE9-246F7A38A9E0}" srcId="{718B377A-F63F-4E88-A748-7C9B12F7D043}" destId="{F842618B-8A27-4A9F-816D-C8339A705311}" srcOrd="2" destOrd="0" parTransId="{6629D0EB-19C5-49EA-8499-EC2728A01471}" sibTransId="{66C7983E-4B17-41C3-8609-2D4586C0F9FC}"/>
    <dgm:cxn modelId="{EF230BB5-90A2-4B81-A01D-0482BFD2E258}" type="presParOf" srcId="{D09A0A8B-E7B9-42C5-8557-DE5DBF9ADEEF}" destId="{8E7CE7AE-925E-4594-BDF8-11E8B76DC59C}" srcOrd="0" destOrd="0" presId="urn:microsoft.com/office/officeart/2016/7/layout/VerticalSolidActionList"/>
    <dgm:cxn modelId="{3CBB4CC6-1FAD-46A1-8E6F-94C4739FB0F0}" type="presParOf" srcId="{8E7CE7AE-925E-4594-BDF8-11E8B76DC59C}" destId="{38D98F70-158F-47CF-8357-829B3EEEE949}" srcOrd="0" destOrd="0" presId="urn:microsoft.com/office/officeart/2016/7/layout/VerticalSolidActionList"/>
    <dgm:cxn modelId="{42555B40-053B-46C6-94D0-395F6A46ED17}" type="presParOf" srcId="{8E7CE7AE-925E-4594-BDF8-11E8B76DC59C}" destId="{C217937A-91B6-493F-B065-5222169B5564}" srcOrd="1" destOrd="0" presId="urn:microsoft.com/office/officeart/2016/7/layout/VerticalSolidActionList"/>
    <dgm:cxn modelId="{9CC8FB7B-3DF3-44AF-8D7D-F3B32AB0EDCC}" type="presParOf" srcId="{D09A0A8B-E7B9-42C5-8557-DE5DBF9ADEEF}" destId="{55608387-0CCD-462B-A641-CC3777F90853}" srcOrd="1" destOrd="0" presId="urn:microsoft.com/office/officeart/2016/7/layout/VerticalSolidActionList"/>
    <dgm:cxn modelId="{4B6B9CAF-9647-48FB-B126-28DEC35259FF}" type="presParOf" srcId="{D09A0A8B-E7B9-42C5-8557-DE5DBF9ADEEF}" destId="{7D64977C-8E3D-42B1-A539-99843775EB5E}" srcOrd="2" destOrd="0" presId="urn:microsoft.com/office/officeart/2016/7/layout/VerticalSolidActionList"/>
    <dgm:cxn modelId="{D25B1134-AA6D-4476-8B59-249C3A6039EF}" type="presParOf" srcId="{7D64977C-8E3D-42B1-A539-99843775EB5E}" destId="{4B295FB7-6D3B-4971-8C31-BC6B3B9E7ED3}" srcOrd="0" destOrd="0" presId="urn:microsoft.com/office/officeart/2016/7/layout/VerticalSolidActionList"/>
    <dgm:cxn modelId="{7662C0BA-2324-4C03-8C18-BE4E6D896DCE}" type="presParOf" srcId="{7D64977C-8E3D-42B1-A539-99843775EB5E}" destId="{20D41F02-9212-4B79-B82F-5F172EC962DA}" srcOrd="1" destOrd="0" presId="urn:microsoft.com/office/officeart/2016/7/layout/VerticalSolidActionList"/>
    <dgm:cxn modelId="{CB91FD79-4E84-4226-B88C-433972496413}" type="presParOf" srcId="{D09A0A8B-E7B9-42C5-8557-DE5DBF9ADEEF}" destId="{B38C5A2E-20DF-4275-B7C5-DE6B75A596BF}" srcOrd="3" destOrd="0" presId="urn:microsoft.com/office/officeart/2016/7/layout/VerticalSolidActionList"/>
    <dgm:cxn modelId="{390B1D87-C381-4DCF-B7DC-C61B017CC031}" type="presParOf" srcId="{D09A0A8B-E7B9-42C5-8557-DE5DBF9ADEEF}" destId="{C9BBE7D2-9BA6-4664-9054-1208D36DC820}" srcOrd="4" destOrd="0" presId="urn:microsoft.com/office/officeart/2016/7/layout/VerticalSolidActionList"/>
    <dgm:cxn modelId="{1981F2DA-5085-40DF-8C71-48DCAD3DDBF5}" type="presParOf" srcId="{C9BBE7D2-9BA6-4664-9054-1208D36DC820}" destId="{EF950FF5-3A38-46DD-8136-73C1C645873A}" srcOrd="0" destOrd="0" presId="urn:microsoft.com/office/officeart/2016/7/layout/VerticalSolidActionList"/>
    <dgm:cxn modelId="{C050D98B-7B5E-4466-A182-5379C189A564}" type="presParOf" srcId="{C9BBE7D2-9BA6-4664-9054-1208D36DC820}" destId="{3C137427-F655-41FE-BF64-EFA289B19B50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BAE9EA-5C79-4576-A6B8-3246CE9EF9C9}" type="doc">
      <dgm:prSet loTypeId="urn:microsoft.com/office/officeart/2016/7/layout/HorizontalAction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ED43755-8927-4CFE-9010-DA11F6EF117C}">
      <dgm:prSet/>
      <dgm:spPr/>
      <dgm:t>
        <a:bodyPr/>
        <a:lstStyle/>
        <a:p>
          <a:r>
            <a:rPr lang="en-US"/>
            <a:t>Discovering</a:t>
          </a:r>
        </a:p>
      </dgm:t>
    </dgm:pt>
    <dgm:pt modelId="{08AF67BC-0851-47A3-B367-2E42556F2FB7}" type="parTrans" cxnId="{8C3B5455-421B-430C-BDCB-ED83C2482B62}">
      <dgm:prSet/>
      <dgm:spPr/>
      <dgm:t>
        <a:bodyPr/>
        <a:lstStyle/>
        <a:p>
          <a:endParaRPr lang="en-US"/>
        </a:p>
      </dgm:t>
    </dgm:pt>
    <dgm:pt modelId="{06E0510B-3449-4076-9BC4-1BCA800894F4}" type="sibTrans" cxnId="{8C3B5455-421B-430C-BDCB-ED83C2482B62}">
      <dgm:prSet/>
      <dgm:spPr/>
      <dgm:t>
        <a:bodyPr/>
        <a:lstStyle/>
        <a:p>
          <a:endParaRPr lang="en-US"/>
        </a:p>
      </dgm:t>
    </dgm:pt>
    <dgm:pt modelId="{A13E86F8-0F4D-4B93-A1D6-B3A03B9FE7AD}">
      <dgm:prSet custT="1"/>
      <dgm:spPr/>
      <dgm:t>
        <a:bodyPr/>
        <a:lstStyle/>
        <a:p>
          <a:r>
            <a:rPr lang="en-US" sz="1800" dirty="0"/>
            <a:t>Discover personal passion</a:t>
          </a:r>
        </a:p>
      </dgm:t>
    </dgm:pt>
    <dgm:pt modelId="{24F508BF-3ABD-4C27-B275-5013505C4FC2}" type="parTrans" cxnId="{8CC83BDA-D7AC-4E47-9F92-C223A8171116}">
      <dgm:prSet/>
      <dgm:spPr/>
      <dgm:t>
        <a:bodyPr/>
        <a:lstStyle/>
        <a:p>
          <a:endParaRPr lang="en-US"/>
        </a:p>
      </dgm:t>
    </dgm:pt>
    <dgm:pt modelId="{215B7BB0-DC23-4E9C-B8B1-3C220DC15148}" type="sibTrans" cxnId="{8CC83BDA-D7AC-4E47-9F92-C223A8171116}">
      <dgm:prSet/>
      <dgm:spPr/>
      <dgm:t>
        <a:bodyPr/>
        <a:lstStyle/>
        <a:p>
          <a:endParaRPr lang="en-US"/>
        </a:p>
      </dgm:t>
    </dgm:pt>
    <dgm:pt modelId="{1157FFC0-DF0F-432E-BC89-A8FDE7F9D86D}">
      <dgm:prSet/>
      <dgm:spPr/>
      <dgm:t>
        <a:bodyPr/>
        <a:lstStyle/>
        <a:p>
          <a:r>
            <a:rPr lang="en-US"/>
            <a:t>Discovering and refining</a:t>
          </a:r>
        </a:p>
      </dgm:t>
    </dgm:pt>
    <dgm:pt modelId="{BF4DFC07-F432-4F25-A2A6-40953E36B9DB}" type="parTrans" cxnId="{E5CE8663-C929-4D58-96D9-D261070800E3}">
      <dgm:prSet/>
      <dgm:spPr/>
      <dgm:t>
        <a:bodyPr/>
        <a:lstStyle/>
        <a:p>
          <a:endParaRPr lang="en-US"/>
        </a:p>
      </dgm:t>
    </dgm:pt>
    <dgm:pt modelId="{ACAAB785-8863-41EA-8858-673CCD429CA5}" type="sibTrans" cxnId="{E5CE8663-C929-4D58-96D9-D261070800E3}">
      <dgm:prSet/>
      <dgm:spPr/>
      <dgm:t>
        <a:bodyPr/>
        <a:lstStyle/>
        <a:p>
          <a:endParaRPr lang="en-US"/>
        </a:p>
      </dgm:t>
    </dgm:pt>
    <dgm:pt modelId="{A4788500-4769-410E-AB7C-C65A26D7F6E1}">
      <dgm:prSet custT="1"/>
      <dgm:spPr/>
      <dgm:t>
        <a:bodyPr/>
        <a:lstStyle/>
        <a:p>
          <a:r>
            <a:rPr lang="en-US" sz="1800" dirty="0"/>
            <a:t>Discover and refining gift</a:t>
          </a:r>
        </a:p>
      </dgm:t>
    </dgm:pt>
    <dgm:pt modelId="{03B4E070-FFDC-4E24-AF78-7D6E34E73FAB}" type="parTrans" cxnId="{38038588-B05D-4228-8AF9-0E8C11B3096B}">
      <dgm:prSet/>
      <dgm:spPr/>
      <dgm:t>
        <a:bodyPr/>
        <a:lstStyle/>
        <a:p>
          <a:endParaRPr lang="en-US"/>
        </a:p>
      </dgm:t>
    </dgm:pt>
    <dgm:pt modelId="{4BD11A45-1C15-4A97-918A-D7EB7868DE48}" type="sibTrans" cxnId="{38038588-B05D-4228-8AF9-0E8C11B3096B}">
      <dgm:prSet/>
      <dgm:spPr/>
      <dgm:t>
        <a:bodyPr/>
        <a:lstStyle/>
        <a:p>
          <a:endParaRPr lang="en-US"/>
        </a:p>
      </dgm:t>
    </dgm:pt>
    <dgm:pt modelId="{D23005CE-D22F-42A8-8133-63C01B389896}">
      <dgm:prSet/>
      <dgm:spPr/>
      <dgm:t>
        <a:bodyPr/>
        <a:lstStyle/>
        <a:p>
          <a:r>
            <a:rPr lang="en-US" dirty="0"/>
            <a:t>Teaching</a:t>
          </a:r>
        </a:p>
      </dgm:t>
    </dgm:pt>
    <dgm:pt modelId="{2E99E3AB-5514-4B31-92DB-EF85309336DF}" type="parTrans" cxnId="{AE5F1DE9-2126-427F-B28F-013CB2BCEF40}">
      <dgm:prSet/>
      <dgm:spPr/>
      <dgm:t>
        <a:bodyPr/>
        <a:lstStyle/>
        <a:p>
          <a:endParaRPr lang="en-US"/>
        </a:p>
      </dgm:t>
    </dgm:pt>
    <dgm:pt modelId="{74303DA5-F802-4BFD-85C5-7D6646BA6F82}" type="sibTrans" cxnId="{AE5F1DE9-2126-427F-B28F-013CB2BCEF40}">
      <dgm:prSet/>
      <dgm:spPr/>
      <dgm:t>
        <a:bodyPr/>
        <a:lstStyle/>
        <a:p>
          <a:endParaRPr lang="en-US"/>
        </a:p>
      </dgm:t>
    </dgm:pt>
    <dgm:pt modelId="{4CBD9E2C-87DC-4EFC-8DD7-742055F7F411}">
      <dgm:prSet custT="1"/>
      <dgm:spPr/>
      <dgm:t>
        <a:bodyPr/>
        <a:lstStyle/>
        <a:p>
          <a:r>
            <a:rPr lang="en-US" sz="1800" dirty="0"/>
            <a:t>Teaching evolutionary thinking</a:t>
          </a:r>
        </a:p>
      </dgm:t>
    </dgm:pt>
    <dgm:pt modelId="{E86D6FEB-B728-4C2F-998E-107917423933}" type="parTrans" cxnId="{54FABD04-64C5-4F3E-9FF6-A3EE202F3DCF}">
      <dgm:prSet/>
      <dgm:spPr/>
      <dgm:t>
        <a:bodyPr/>
        <a:lstStyle/>
        <a:p>
          <a:endParaRPr lang="en-US"/>
        </a:p>
      </dgm:t>
    </dgm:pt>
    <dgm:pt modelId="{0BA21533-D589-4D1A-A474-6C0AB36A8021}" type="sibTrans" cxnId="{54FABD04-64C5-4F3E-9FF6-A3EE202F3DCF}">
      <dgm:prSet/>
      <dgm:spPr/>
      <dgm:t>
        <a:bodyPr/>
        <a:lstStyle/>
        <a:p>
          <a:endParaRPr lang="en-US"/>
        </a:p>
      </dgm:t>
    </dgm:pt>
    <dgm:pt modelId="{DD0BFCDA-4B1D-42E3-BD0F-073F90270B47}">
      <dgm:prSet/>
      <dgm:spPr/>
      <dgm:t>
        <a:bodyPr/>
        <a:lstStyle/>
        <a:p>
          <a:r>
            <a:rPr lang="en-US"/>
            <a:t>Balancing</a:t>
          </a:r>
        </a:p>
      </dgm:t>
    </dgm:pt>
    <dgm:pt modelId="{AFBAF131-3B51-4C40-BE61-575F00F6FF00}" type="parTrans" cxnId="{8F669B37-A14B-4AE2-AC02-16F28849E77D}">
      <dgm:prSet/>
      <dgm:spPr/>
      <dgm:t>
        <a:bodyPr/>
        <a:lstStyle/>
        <a:p>
          <a:endParaRPr lang="en-US"/>
        </a:p>
      </dgm:t>
    </dgm:pt>
    <dgm:pt modelId="{B62E8528-C51A-42D3-B70F-B5D270694033}" type="sibTrans" cxnId="{8F669B37-A14B-4AE2-AC02-16F28849E77D}">
      <dgm:prSet/>
      <dgm:spPr/>
      <dgm:t>
        <a:bodyPr/>
        <a:lstStyle/>
        <a:p>
          <a:endParaRPr lang="en-US"/>
        </a:p>
      </dgm:t>
    </dgm:pt>
    <dgm:pt modelId="{E170A1A4-2406-44D3-9639-A3B33AF5EB6F}">
      <dgm:prSet custT="1"/>
      <dgm:spPr/>
      <dgm:t>
        <a:bodyPr/>
        <a:lstStyle/>
        <a:p>
          <a:r>
            <a:rPr lang="en-US" sz="1800" dirty="0"/>
            <a:t>Balancing vision, priorities and timing</a:t>
          </a:r>
        </a:p>
      </dgm:t>
    </dgm:pt>
    <dgm:pt modelId="{5476D1DF-FF63-448E-ACB2-A69E2493A99E}" type="parTrans" cxnId="{D9757F52-86A6-4E33-AF8F-37CB7CD00737}">
      <dgm:prSet/>
      <dgm:spPr/>
      <dgm:t>
        <a:bodyPr/>
        <a:lstStyle/>
        <a:p>
          <a:endParaRPr lang="en-US"/>
        </a:p>
      </dgm:t>
    </dgm:pt>
    <dgm:pt modelId="{003BAF87-E5D1-4B9A-BE5E-7DF535476599}" type="sibTrans" cxnId="{D9757F52-86A6-4E33-AF8F-37CB7CD00737}">
      <dgm:prSet/>
      <dgm:spPr/>
      <dgm:t>
        <a:bodyPr/>
        <a:lstStyle/>
        <a:p>
          <a:endParaRPr lang="en-US"/>
        </a:p>
      </dgm:t>
    </dgm:pt>
    <dgm:pt modelId="{45ADE58F-10C7-4A63-AF84-50C99F3B544E}" type="pres">
      <dgm:prSet presAssocID="{21BAE9EA-5C79-4576-A6B8-3246CE9EF9C9}" presName="Name0" presStyleCnt="0">
        <dgm:presLayoutVars>
          <dgm:dir/>
          <dgm:animLvl val="lvl"/>
          <dgm:resizeHandles val="exact"/>
        </dgm:presLayoutVars>
      </dgm:prSet>
      <dgm:spPr/>
    </dgm:pt>
    <dgm:pt modelId="{52A33D92-D68C-4A61-9485-623D6978E653}" type="pres">
      <dgm:prSet presAssocID="{2ED43755-8927-4CFE-9010-DA11F6EF117C}" presName="composite" presStyleCnt="0"/>
      <dgm:spPr/>
    </dgm:pt>
    <dgm:pt modelId="{726353C5-B1CD-4D45-9CEA-98CBCB518BFF}" type="pres">
      <dgm:prSet presAssocID="{2ED43755-8927-4CFE-9010-DA11F6EF117C}" presName="parTx" presStyleLbl="alignNode1" presStyleIdx="0" presStyleCnt="4">
        <dgm:presLayoutVars>
          <dgm:chMax val="0"/>
          <dgm:chPref val="0"/>
        </dgm:presLayoutVars>
      </dgm:prSet>
      <dgm:spPr/>
    </dgm:pt>
    <dgm:pt modelId="{9CE94FED-3BF9-4BC9-B934-521FE0FBAAE9}" type="pres">
      <dgm:prSet presAssocID="{2ED43755-8927-4CFE-9010-DA11F6EF117C}" presName="desTx" presStyleLbl="alignAccFollowNode1" presStyleIdx="0" presStyleCnt="4">
        <dgm:presLayoutVars/>
      </dgm:prSet>
      <dgm:spPr/>
    </dgm:pt>
    <dgm:pt modelId="{10772D43-DB48-4D6C-BAAA-46793F99061E}" type="pres">
      <dgm:prSet presAssocID="{06E0510B-3449-4076-9BC4-1BCA800894F4}" presName="space" presStyleCnt="0"/>
      <dgm:spPr/>
    </dgm:pt>
    <dgm:pt modelId="{C8E6BFA5-638D-4BEC-BFBA-F54A5999267A}" type="pres">
      <dgm:prSet presAssocID="{1157FFC0-DF0F-432E-BC89-A8FDE7F9D86D}" presName="composite" presStyleCnt="0"/>
      <dgm:spPr/>
    </dgm:pt>
    <dgm:pt modelId="{183086DF-A166-4DAB-9F2E-18A580FA4A80}" type="pres">
      <dgm:prSet presAssocID="{1157FFC0-DF0F-432E-BC89-A8FDE7F9D86D}" presName="parTx" presStyleLbl="alignNode1" presStyleIdx="1" presStyleCnt="4">
        <dgm:presLayoutVars>
          <dgm:chMax val="0"/>
          <dgm:chPref val="0"/>
        </dgm:presLayoutVars>
      </dgm:prSet>
      <dgm:spPr/>
    </dgm:pt>
    <dgm:pt modelId="{26279668-A085-4AC7-9EAC-D62FE75D786B}" type="pres">
      <dgm:prSet presAssocID="{1157FFC0-DF0F-432E-BC89-A8FDE7F9D86D}" presName="desTx" presStyleLbl="alignAccFollowNode1" presStyleIdx="1" presStyleCnt="4">
        <dgm:presLayoutVars/>
      </dgm:prSet>
      <dgm:spPr/>
    </dgm:pt>
    <dgm:pt modelId="{0E37A680-7F8F-452D-95B0-B3E65D0BD2C6}" type="pres">
      <dgm:prSet presAssocID="{ACAAB785-8863-41EA-8858-673CCD429CA5}" presName="space" presStyleCnt="0"/>
      <dgm:spPr/>
    </dgm:pt>
    <dgm:pt modelId="{C0B40507-015D-476D-987A-B2F45881CB01}" type="pres">
      <dgm:prSet presAssocID="{D23005CE-D22F-42A8-8133-63C01B389896}" presName="composite" presStyleCnt="0"/>
      <dgm:spPr/>
    </dgm:pt>
    <dgm:pt modelId="{53C9D483-6C12-4813-A1BF-622976A03558}" type="pres">
      <dgm:prSet presAssocID="{D23005CE-D22F-42A8-8133-63C01B389896}" presName="parTx" presStyleLbl="alignNode1" presStyleIdx="2" presStyleCnt="4" custScaleX="109845">
        <dgm:presLayoutVars>
          <dgm:chMax val="0"/>
          <dgm:chPref val="0"/>
        </dgm:presLayoutVars>
      </dgm:prSet>
      <dgm:spPr/>
    </dgm:pt>
    <dgm:pt modelId="{E87AE913-9798-4B5A-A6B8-52EF1437308E}" type="pres">
      <dgm:prSet presAssocID="{D23005CE-D22F-42A8-8133-63C01B389896}" presName="desTx" presStyleLbl="alignAccFollowNode1" presStyleIdx="2" presStyleCnt="4" custScaleX="112668">
        <dgm:presLayoutVars/>
      </dgm:prSet>
      <dgm:spPr/>
    </dgm:pt>
    <dgm:pt modelId="{D71916EF-091C-461B-8BBD-B0CE3F201E2A}" type="pres">
      <dgm:prSet presAssocID="{74303DA5-F802-4BFD-85C5-7D6646BA6F82}" presName="space" presStyleCnt="0"/>
      <dgm:spPr/>
    </dgm:pt>
    <dgm:pt modelId="{48F4B7B4-9F96-42D9-8DB1-B155D4DF9EC8}" type="pres">
      <dgm:prSet presAssocID="{DD0BFCDA-4B1D-42E3-BD0F-073F90270B47}" presName="composite" presStyleCnt="0"/>
      <dgm:spPr/>
    </dgm:pt>
    <dgm:pt modelId="{5C905C65-EC3D-4E99-A0C2-6F40E71A1D35}" type="pres">
      <dgm:prSet presAssocID="{DD0BFCDA-4B1D-42E3-BD0F-073F90270B47}" presName="parTx" presStyleLbl="alignNode1" presStyleIdx="3" presStyleCnt="4">
        <dgm:presLayoutVars>
          <dgm:chMax val="0"/>
          <dgm:chPref val="0"/>
        </dgm:presLayoutVars>
      </dgm:prSet>
      <dgm:spPr/>
    </dgm:pt>
    <dgm:pt modelId="{F15963B1-F43D-4015-914F-FA46910E5FF5}" type="pres">
      <dgm:prSet presAssocID="{DD0BFCDA-4B1D-42E3-BD0F-073F90270B47}" presName="desTx" presStyleLbl="alignAccFollowNode1" presStyleIdx="3" presStyleCnt="4">
        <dgm:presLayoutVars/>
      </dgm:prSet>
      <dgm:spPr/>
    </dgm:pt>
  </dgm:ptLst>
  <dgm:cxnLst>
    <dgm:cxn modelId="{54FABD04-64C5-4F3E-9FF6-A3EE202F3DCF}" srcId="{D23005CE-D22F-42A8-8133-63C01B389896}" destId="{4CBD9E2C-87DC-4EFC-8DD7-742055F7F411}" srcOrd="0" destOrd="0" parTransId="{E86D6FEB-B728-4C2F-998E-107917423933}" sibTransId="{0BA21533-D589-4D1A-A474-6C0AB36A8021}"/>
    <dgm:cxn modelId="{8F669B37-A14B-4AE2-AC02-16F28849E77D}" srcId="{21BAE9EA-5C79-4576-A6B8-3246CE9EF9C9}" destId="{DD0BFCDA-4B1D-42E3-BD0F-073F90270B47}" srcOrd="3" destOrd="0" parTransId="{AFBAF131-3B51-4C40-BE61-575F00F6FF00}" sibTransId="{B62E8528-C51A-42D3-B70F-B5D270694033}"/>
    <dgm:cxn modelId="{617F7739-E937-4AAA-BC9B-2941F1A29578}" type="presOf" srcId="{A13E86F8-0F4D-4B93-A1D6-B3A03B9FE7AD}" destId="{9CE94FED-3BF9-4BC9-B934-521FE0FBAAE9}" srcOrd="0" destOrd="0" presId="urn:microsoft.com/office/officeart/2016/7/layout/HorizontalActionList"/>
    <dgm:cxn modelId="{EA765D3F-EA63-478D-8675-1B44DBCD5194}" type="presOf" srcId="{D23005CE-D22F-42A8-8133-63C01B389896}" destId="{53C9D483-6C12-4813-A1BF-622976A03558}" srcOrd="0" destOrd="0" presId="urn:microsoft.com/office/officeart/2016/7/layout/HorizontalActionList"/>
    <dgm:cxn modelId="{E5CE8663-C929-4D58-96D9-D261070800E3}" srcId="{21BAE9EA-5C79-4576-A6B8-3246CE9EF9C9}" destId="{1157FFC0-DF0F-432E-BC89-A8FDE7F9D86D}" srcOrd="1" destOrd="0" parTransId="{BF4DFC07-F432-4F25-A2A6-40953E36B9DB}" sibTransId="{ACAAB785-8863-41EA-8858-673CCD429CA5}"/>
    <dgm:cxn modelId="{D9757F52-86A6-4E33-AF8F-37CB7CD00737}" srcId="{DD0BFCDA-4B1D-42E3-BD0F-073F90270B47}" destId="{E170A1A4-2406-44D3-9639-A3B33AF5EB6F}" srcOrd="0" destOrd="0" parTransId="{5476D1DF-FF63-448E-ACB2-A69E2493A99E}" sibTransId="{003BAF87-E5D1-4B9A-BE5E-7DF535476599}"/>
    <dgm:cxn modelId="{8C3B5455-421B-430C-BDCB-ED83C2482B62}" srcId="{21BAE9EA-5C79-4576-A6B8-3246CE9EF9C9}" destId="{2ED43755-8927-4CFE-9010-DA11F6EF117C}" srcOrd="0" destOrd="0" parTransId="{08AF67BC-0851-47A3-B367-2E42556F2FB7}" sibTransId="{06E0510B-3449-4076-9BC4-1BCA800894F4}"/>
    <dgm:cxn modelId="{C9614682-7EAD-4076-ADDF-56285812E6B5}" type="presOf" srcId="{21BAE9EA-5C79-4576-A6B8-3246CE9EF9C9}" destId="{45ADE58F-10C7-4A63-AF84-50C99F3B544E}" srcOrd="0" destOrd="0" presId="urn:microsoft.com/office/officeart/2016/7/layout/HorizontalActionList"/>
    <dgm:cxn modelId="{38038588-B05D-4228-8AF9-0E8C11B3096B}" srcId="{1157FFC0-DF0F-432E-BC89-A8FDE7F9D86D}" destId="{A4788500-4769-410E-AB7C-C65A26D7F6E1}" srcOrd="0" destOrd="0" parTransId="{03B4E070-FFDC-4E24-AF78-7D6E34E73FAB}" sibTransId="{4BD11A45-1C15-4A97-918A-D7EB7868DE48}"/>
    <dgm:cxn modelId="{7F82A78D-1F4E-4D97-94F3-3E0128B7515A}" type="presOf" srcId="{DD0BFCDA-4B1D-42E3-BD0F-073F90270B47}" destId="{5C905C65-EC3D-4E99-A0C2-6F40E71A1D35}" srcOrd="0" destOrd="0" presId="urn:microsoft.com/office/officeart/2016/7/layout/HorizontalActionList"/>
    <dgm:cxn modelId="{F68A738E-605E-4C18-95EA-84984A888B15}" type="presOf" srcId="{E170A1A4-2406-44D3-9639-A3B33AF5EB6F}" destId="{F15963B1-F43D-4015-914F-FA46910E5FF5}" srcOrd="0" destOrd="0" presId="urn:microsoft.com/office/officeart/2016/7/layout/HorizontalActionList"/>
    <dgm:cxn modelId="{07FD10B2-82E2-4B22-8622-8DAE0BD94510}" type="presOf" srcId="{A4788500-4769-410E-AB7C-C65A26D7F6E1}" destId="{26279668-A085-4AC7-9EAC-D62FE75D786B}" srcOrd="0" destOrd="0" presId="urn:microsoft.com/office/officeart/2016/7/layout/HorizontalActionList"/>
    <dgm:cxn modelId="{119FFCD3-9DD7-418B-B3F5-2C6B2806CC90}" type="presOf" srcId="{4CBD9E2C-87DC-4EFC-8DD7-742055F7F411}" destId="{E87AE913-9798-4B5A-A6B8-52EF1437308E}" srcOrd="0" destOrd="0" presId="urn:microsoft.com/office/officeart/2016/7/layout/HorizontalActionList"/>
    <dgm:cxn modelId="{8CC83BDA-D7AC-4E47-9F92-C223A8171116}" srcId="{2ED43755-8927-4CFE-9010-DA11F6EF117C}" destId="{A13E86F8-0F4D-4B93-A1D6-B3A03B9FE7AD}" srcOrd="0" destOrd="0" parTransId="{24F508BF-3ABD-4C27-B275-5013505C4FC2}" sibTransId="{215B7BB0-DC23-4E9C-B8B1-3C220DC15148}"/>
    <dgm:cxn modelId="{AE5F1DE9-2126-427F-B28F-013CB2BCEF40}" srcId="{21BAE9EA-5C79-4576-A6B8-3246CE9EF9C9}" destId="{D23005CE-D22F-42A8-8133-63C01B389896}" srcOrd="2" destOrd="0" parTransId="{2E99E3AB-5514-4B31-92DB-EF85309336DF}" sibTransId="{74303DA5-F802-4BFD-85C5-7D6646BA6F82}"/>
    <dgm:cxn modelId="{F7FC8BF3-0662-40C4-AB06-E684A063BC1E}" type="presOf" srcId="{2ED43755-8927-4CFE-9010-DA11F6EF117C}" destId="{726353C5-B1CD-4D45-9CEA-98CBCB518BFF}" srcOrd="0" destOrd="0" presId="urn:microsoft.com/office/officeart/2016/7/layout/HorizontalActionList"/>
    <dgm:cxn modelId="{B43E75F6-9ADA-46D6-A7B4-D125A6E1A09E}" type="presOf" srcId="{1157FFC0-DF0F-432E-BC89-A8FDE7F9D86D}" destId="{183086DF-A166-4DAB-9F2E-18A580FA4A80}" srcOrd="0" destOrd="0" presId="urn:microsoft.com/office/officeart/2016/7/layout/HorizontalActionList"/>
    <dgm:cxn modelId="{F74007FA-A6E6-4293-90F7-DF23F5F33D03}" type="presParOf" srcId="{45ADE58F-10C7-4A63-AF84-50C99F3B544E}" destId="{52A33D92-D68C-4A61-9485-623D6978E653}" srcOrd="0" destOrd="0" presId="urn:microsoft.com/office/officeart/2016/7/layout/HorizontalActionList"/>
    <dgm:cxn modelId="{833D84B9-D274-41D5-9610-606B14AABBDF}" type="presParOf" srcId="{52A33D92-D68C-4A61-9485-623D6978E653}" destId="{726353C5-B1CD-4D45-9CEA-98CBCB518BFF}" srcOrd="0" destOrd="0" presId="urn:microsoft.com/office/officeart/2016/7/layout/HorizontalActionList"/>
    <dgm:cxn modelId="{D536ECA5-C11A-40C5-8614-3B576EF7CD6E}" type="presParOf" srcId="{52A33D92-D68C-4A61-9485-623D6978E653}" destId="{9CE94FED-3BF9-4BC9-B934-521FE0FBAAE9}" srcOrd="1" destOrd="0" presId="urn:microsoft.com/office/officeart/2016/7/layout/HorizontalActionList"/>
    <dgm:cxn modelId="{5EC42915-74A4-4DA5-A36B-882E66EAA13D}" type="presParOf" srcId="{45ADE58F-10C7-4A63-AF84-50C99F3B544E}" destId="{10772D43-DB48-4D6C-BAAA-46793F99061E}" srcOrd="1" destOrd="0" presId="urn:microsoft.com/office/officeart/2016/7/layout/HorizontalActionList"/>
    <dgm:cxn modelId="{F1BDE840-96B4-4D0F-BAAA-D748D3DAE634}" type="presParOf" srcId="{45ADE58F-10C7-4A63-AF84-50C99F3B544E}" destId="{C8E6BFA5-638D-4BEC-BFBA-F54A5999267A}" srcOrd="2" destOrd="0" presId="urn:microsoft.com/office/officeart/2016/7/layout/HorizontalActionList"/>
    <dgm:cxn modelId="{89C170CF-5B56-408C-86E1-DAC09346862B}" type="presParOf" srcId="{C8E6BFA5-638D-4BEC-BFBA-F54A5999267A}" destId="{183086DF-A166-4DAB-9F2E-18A580FA4A80}" srcOrd="0" destOrd="0" presId="urn:microsoft.com/office/officeart/2016/7/layout/HorizontalActionList"/>
    <dgm:cxn modelId="{9DA7D9CE-942C-410B-B5D6-F913841772AA}" type="presParOf" srcId="{C8E6BFA5-638D-4BEC-BFBA-F54A5999267A}" destId="{26279668-A085-4AC7-9EAC-D62FE75D786B}" srcOrd="1" destOrd="0" presId="urn:microsoft.com/office/officeart/2016/7/layout/HorizontalActionList"/>
    <dgm:cxn modelId="{CBB8EA37-D480-4413-955E-7871C6EDB5EC}" type="presParOf" srcId="{45ADE58F-10C7-4A63-AF84-50C99F3B544E}" destId="{0E37A680-7F8F-452D-95B0-B3E65D0BD2C6}" srcOrd="3" destOrd="0" presId="urn:microsoft.com/office/officeart/2016/7/layout/HorizontalActionList"/>
    <dgm:cxn modelId="{82E37C88-086F-42BE-B1E8-EA2D386D8403}" type="presParOf" srcId="{45ADE58F-10C7-4A63-AF84-50C99F3B544E}" destId="{C0B40507-015D-476D-987A-B2F45881CB01}" srcOrd="4" destOrd="0" presId="urn:microsoft.com/office/officeart/2016/7/layout/HorizontalActionList"/>
    <dgm:cxn modelId="{9C9C62E8-7D39-4337-8E1D-CEA9FF596443}" type="presParOf" srcId="{C0B40507-015D-476D-987A-B2F45881CB01}" destId="{53C9D483-6C12-4813-A1BF-622976A03558}" srcOrd="0" destOrd="0" presId="urn:microsoft.com/office/officeart/2016/7/layout/HorizontalActionList"/>
    <dgm:cxn modelId="{FDE7A0F5-076A-42A5-BD32-73392D156B42}" type="presParOf" srcId="{C0B40507-015D-476D-987A-B2F45881CB01}" destId="{E87AE913-9798-4B5A-A6B8-52EF1437308E}" srcOrd="1" destOrd="0" presId="urn:microsoft.com/office/officeart/2016/7/layout/HorizontalActionList"/>
    <dgm:cxn modelId="{13F773F1-DCEE-4337-84E9-B6DE922DF7FA}" type="presParOf" srcId="{45ADE58F-10C7-4A63-AF84-50C99F3B544E}" destId="{D71916EF-091C-461B-8BBD-B0CE3F201E2A}" srcOrd="5" destOrd="0" presId="urn:microsoft.com/office/officeart/2016/7/layout/HorizontalActionList"/>
    <dgm:cxn modelId="{6E450611-E2B2-4B45-A633-48C529905BDC}" type="presParOf" srcId="{45ADE58F-10C7-4A63-AF84-50C99F3B544E}" destId="{48F4B7B4-9F96-42D9-8DB1-B155D4DF9EC8}" srcOrd="6" destOrd="0" presId="urn:microsoft.com/office/officeart/2016/7/layout/HorizontalActionList"/>
    <dgm:cxn modelId="{CDEE6F3F-FA9A-46A9-BE15-FEF52AD081F5}" type="presParOf" srcId="{48F4B7B4-9F96-42D9-8DB1-B155D4DF9EC8}" destId="{5C905C65-EC3D-4E99-A0C2-6F40E71A1D35}" srcOrd="0" destOrd="0" presId="urn:microsoft.com/office/officeart/2016/7/layout/HorizontalActionList"/>
    <dgm:cxn modelId="{ED3E1384-7354-4336-880B-7038EFA80DB2}" type="presParOf" srcId="{48F4B7B4-9F96-42D9-8DB1-B155D4DF9EC8}" destId="{F15963B1-F43D-4015-914F-FA46910E5FF5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87B630-04F0-4129-9256-A1375B63405B}" type="doc">
      <dgm:prSet loTypeId="urn:microsoft.com/office/officeart/2005/8/layout/vProcess5" loCatId="process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384F3456-2896-45E4-AD3C-0729C0C3D376}">
      <dgm:prSet/>
      <dgm:spPr/>
      <dgm:t>
        <a:bodyPr/>
        <a:lstStyle/>
        <a:p>
          <a:r>
            <a:rPr lang="en-GB" b="1" dirty="0"/>
            <a:t>The challenge of lay led ministry</a:t>
          </a:r>
          <a:endParaRPr lang="en-US" dirty="0"/>
        </a:p>
      </dgm:t>
    </dgm:pt>
    <dgm:pt modelId="{50EDA20A-4612-4ED5-9B9A-504D4F0BFE6D}" type="parTrans" cxnId="{77493179-236C-4B43-9FE0-AA804E837E71}">
      <dgm:prSet/>
      <dgm:spPr/>
      <dgm:t>
        <a:bodyPr/>
        <a:lstStyle/>
        <a:p>
          <a:endParaRPr lang="en-US"/>
        </a:p>
      </dgm:t>
    </dgm:pt>
    <dgm:pt modelId="{26946EDA-AACD-4B98-9FED-A1E5D071B141}" type="sibTrans" cxnId="{77493179-236C-4B43-9FE0-AA804E837E71}">
      <dgm:prSet/>
      <dgm:spPr/>
      <dgm:t>
        <a:bodyPr/>
        <a:lstStyle/>
        <a:p>
          <a:endParaRPr lang="en-US"/>
        </a:p>
      </dgm:t>
    </dgm:pt>
    <dgm:pt modelId="{8098A29B-F8DC-4C9D-9362-92DE39CA24F4}">
      <dgm:prSet/>
      <dgm:spPr/>
      <dgm:t>
        <a:bodyPr/>
        <a:lstStyle/>
        <a:p>
          <a:r>
            <a:rPr lang="en-GB" b="1"/>
            <a:t>The challenge of work, life, family balance</a:t>
          </a:r>
          <a:endParaRPr lang="en-US"/>
        </a:p>
      </dgm:t>
    </dgm:pt>
    <dgm:pt modelId="{FF0D25C1-EA8E-4B52-9B14-BF9AB184526C}" type="parTrans" cxnId="{971EBC0A-3808-4DFA-BB2D-015C2A040B06}">
      <dgm:prSet/>
      <dgm:spPr/>
      <dgm:t>
        <a:bodyPr/>
        <a:lstStyle/>
        <a:p>
          <a:endParaRPr lang="en-US"/>
        </a:p>
      </dgm:t>
    </dgm:pt>
    <dgm:pt modelId="{DFCE2D27-77C1-4FB8-9B93-1D6808EC52E1}" type="sibTrans" cxnId="{971EBC0A-3808-4DFA-BB2D-015C2A040B06}">
      <dgm:prSet/>
      <dgm:spPr/>
      <dgm:t>
        <a:bodyPr/>
        <a:lstStyle/>
        <a:p>
          <a:endParaRPr lang="en-US"/>
        </a:p>
      </dgm:t>
    </dgm:pt>
    <dgm:pt modelId="{7CDC7D14-A104-4C7D-B794-0DF4C482A5F3}">
      <dgm:prSet/>
      <dgm:spPr/>
      <dgm:t>
        <a:bodyPr/>
        <a:lstStyle/>
        <a:p>
          <a:r>
            <a:rPr lang="en-GB" b="1"/>
            <a:t>The challenge of expectations</a:t>
          </a:r>
          <a:endParaRPr lang="en-US"/>
        </a:p>
      </dgm:t>
    </dgm:pt>
    <dgm:pt modelId="{A5ADF590-5286-4581-9934-A1CE7014FACF}" type="parTrans" cxnId="{ED2A513B-53A9-4F99-A137-34F3747EF99F}">
      <dgm:prSet/>
      <dgm:spPr/>
      <dgm:t>
        <a:bodyPr/>
        <a:lstStyle/>
        <a:p>
          <a:endParaRPr lang="en-US"/>
        </a:p>
      </dgm:t>
    </dgm:pt>
    <dgm:pt modelId="{401CDF11-63C3-48B2-B94B-0D2354C8E274}" type="sibTrans" cxnId="{ED2A513B-53A9-4F99-A137-34F3747EF99F}">
      <dgm:prSet/>
      <dgm:spPr/>
      <dgm:t>
        <a:bodyPr/>
        <a:lstStyle/>
        <a:p>
          <a:endParaRPr lang="en-US"/>
        </a:p>
      </dgm:t>
    </dgm:pt>
    <dgm:pt modelId="{4494C2EE-C82B-4091-BDFD-97B430A1B83F}">
      <dgm:prSet/>
      <dgm:spPr/>
      <dgm:t>
        <a:bodyPr/>
        <a:lstStyle/>
        <a:p>
          <a:r>
            <a:rPr lang="en-GB" b="1"/>
            <a:t>The challenge of personal weakness</a:t>
          </a:r>
          <a:endParaRPr lang="en-US"/>
        </a:p>
      </dgm:t>
    </dgm:pt>
    <dgm:pt modelId="{3F6C79BC-5B37-4968-97A2-7B9E3103DFFF}" type="parTrans" cxnId="{6916E3EC-34D7-4ED6-95E5-1930402D7C49}">
      <dgm:prSet/>
      <dgm:spPr/>
      <dgm:t>
        <a:bodyPr/>
        <a:lstStyle/>
        <a:p>
          <a:endParaRPr lang="en-US"/>
        </a:p>
      </dgm:t>
    </dgm:pt>
    <dgm:pt modelId="{11497508-3D81-4203-9DB6-0C28C742F65A}" type="sibTrans" cxnId="{6916E3EC-34D7-4ED6-95E5-1930402D7C49}">
      <dgm:prSet/>
      <dgm:spPr/>
      <dgm:t>
        <a:bodyPr/>
        <a:lstStyle/>
        <a:p>
          <a:endParaRPr lang="en-US"/>
        </a:p>
      </dgm:t>
    </dgm:pt>
    <dgm:pt modelId="{A0CD7DA7-A66B-4CD1-9E58-FC174DC8C760}">
      <dgm:prSet/>
      <dgm:spPr/>
      <dgm:t>
        <a:bodyPr/>
        <a:lstStyle/>
        <a:p>
          <a:r>
            <a:rPr lang="en-GB" b="1"/>
            <a:t>The challenge of the battle</a:t>
          </a:r>
          <a:endParaRPr lang="en-US"/>
        </a:p>
      </dgm:t>
    </dgm:pt>
    <dgm:pt modelId="{4C848801-B7CC-48A3-8F1B-1B2107AB1E28}" type="parTrans" cxnId="{EF674DCB-C2F9-4BFC-B9C3-97384367AC11}">
      <dgm:prSet/>
      <dgm:spPr/>
      <dgm:t>
        <a:bodyPr/>
        <a:lstStyle/>
        <a:p>
          <a:endParaRPr lang="en-US"/>
        </a:p>
      </dgm:t>
    </dgm:pt>
    <dgm:pt modelId="{9B7925F1-D45C-4B1E-9DB1-2E0F61DDF961}" type="sibTrans" cxnId="{EF674DCB-C2F9-4BFC-B9C3-97384367AC11}">
      <dgm:prSet/>
      <dgm:spPr/>
      <dgm:t>
        <a:bodyPr/>
        <a:lstStyle/>
        <a:p>
          <a:endParaRPr lang="en-US"/>
        </a:p>
      </dgm:t>
    </dgm:pt>
    <dgm:pt modelId="{7A4045CA-C672-4277-91B3-785D3A6FDAA3}" type="pres">
      <dgm:prSet presAssocID="{6E87B630-04F0-4129-9256-A1375B63405B}" presName="outerComposite" presStyleCnt="0">
        <dgm:presLayoutVars>
          <dgm:chMax val="5"/>
          <dgm:dir/>
          <dgm:resizeHandles val="exact"/>
        </dgm:presLayoutVars>
      </dgm:prSet>
      <dgm:spPr/>
    </dgm:pt>
    <dgm:pt modelId="{73204574-7B0A-4AB4-B906-B53C69B25079}" type="pres">
      <dgm:prSet presAssocID="{6E87B630-04F0-4129-9256-A1375B63405B}" presName="dummyMaxCanvas" presStyleCnt="0">
        <dgm:presLayoutVars/>
      </dgm:prSet>
      <dgm:spPr/>
    </dgm:pt>
    <dgm:pt modelId="{708C8FAE-2622-4A26-A5E1-CEC3270DADFE}" type="pres">
      <dgm:prSet presAssocID="{6E87B630-04F0-4129-9256-A1375B63405B}" presName="FiveNodes_1" presStyleLbl="node1" presStyleIdx="0" presStyleCnt="5">
        <dgm:presLayoutVars>
          <dgm:bulletEnabled val="1"/>
        </dgm:presLayoutVars>
      </dgm:prSet>
      <dgm:spPr/>
    </dgm:pt>
    <dgm:pt modelId="{79147095-5565-415F-92F4-EA3C02CA8C8A}" type="pres">
      <dgm:prSet presAssocID="{6E87B630-04F0-4129-9256-A1375B63405B}" presName="FiveNodes_2" presStyleLbl="node1" presStyleIdx="1" presStyleCnt="5">
        <dgm:presLayoutVars>
          <dgm:bulletEnabled val="1"/>
        </dgm:presLayoutVars>
      </dgm:prSet>
      <dgm:spPr/>
    </dgm:pt>
    <dgm:pt modelId="{6282BEC4-0E13-4A2F-B79D-FD646466A62C}" type="pres">
      <dgm:prSet presAssocID="{6E87B630-04F0-4129-9256-A1375B63405B}" presName="FiveNodes_3" presStyleLbl="node1" presStyleIdx="2" presStyleCnt="5">
        <dgm:presLayoutVars>
          <dgm:bulletEnabled val="1"/>
        </dgm:presLayoutVars>
      </dgm:prSet>
      <dgm:spPr/>
    </dgm:pt>
    <dgm:pt modelId="{57249528-0EB4-436C-BAE5-53CEEA24617A}" type="pres">
      <dgm:prSet presAssocID="{6E87B630-04F0-4129-9256-A1375B63405B}" presName="FiveNodes_4" presStyleLbl="node1" presStyleIdx="3" presStyleCnt="5">
        <dgm:presLayoutVars>
          <dgm:bulletEnabled val="1"/>
        </dgm:presLayoutVars>
      </dgm:prSet>
      <dgm:spPr/>
    </dgm:pt>
    <dgm:pt modelId="{881EA344-94F7-4624-84A8-E44E838E5646}" type="pres">
      <dgm:prSet presAssocID="{6E87B630-04F0-4129-9256-A1375B63405B}" presName="FiveNodes_5" presStyleLbl="node1" presStyleIdx="4" presStyleCnt="5">
        <dgm:presLayoutVars>
          <dgm:bulletEnabled val="1"/>
        </dgm:presLayoutVars>
      </dgm:prSet>
      <dgm:spPr/>
    </dgm:pt>
    <dgm:pt modelId="{508035EA-5EF7-4C3C-93C8-62FD3A782BA7}" type="pres">
      <dgm:prSet presAssocID="{6E87B630-04F0-4129-9256-A1375B63405B}" presName="FiveConn_1-2" presStyleLbl="fgAccFollowNode1" presStyleIdx="0" presStyleCnt="4">
        <dgm:presLayoutVars>
          <dgm:bulletEnabled val="1"/>
        </dgm:presLayoutVars>
      </dgm:prSet>
      <dgm:spPr/>
    </dgm:pt>
    <dgm:pt modelId="{A7DB16D5-4DB8-4498-88A4-AC463FA2EACE}" type="pres">
      <dgm:prSet presAssocID="{6E87B630-04F0-4129-9256-A1375B63405B}" presName="FiveConn_2-3" presStyleLbl="fgAccFollowNode1" presStyleIdx="1" presStyleCnt="4">
        <dgm:presLayoutVars>
          <dgm:bulletEnabled val="1"/>
        </dgm:presLayoutVars>
      </dgm:prSet>
      <dgm:spPr/>
    </dgm:pt>
    <dgm:pt modelId="{DB8C5921-A049-424E-BBB4-8BD5EE5E5423}" type="pres">
      <dgm:prSet presAssocID="{6E87B630-04F0-4129-9256-A1375B63405B}" presName="FiveConn_3-4" presStyleLbl="fgAccFollowNode1" presStyleIdx="2" presStyleCnt="4">
        <dgm:presLayoutVars>
          <dgm:bulletEnabled val="1"/>
        </dgm:presLayoutVars>
      </dgm:prSet>
      <dgm:spPr/>
    </dgm:pt>
    <dgm:pt modelId="{0FDE6661-5A15-4CE2-9BD4-6DEE21565B53}" type="pres">
      <dgm:prSet presAssocID="{6E87B630-04F0-4129-9256-A1375B63405B}" presName="FiveConn_4-5" presStyleLbl="fgAccFollowNode1" presStyleIdx="3" presStyleCnt="4">
        <dgm:presLayoutVars>
          <dgm:bulletEnabled val="1"/>
        </dgm:presLayoutVars>
      </dgm:prSet>
      <dgm:spPr/>
    </dgm:pt>
    <dgm:pt modelId="{C6E2B75C-8E97-4B7A-A393-13B4B28A1254}" type="pres">
      <dgm:prSet presAssocID="{6E87B630-04F0-4129-9256-A1375B63405B}" presName="FiveNodes_1_text" presStyleLbl="node1" presStyleIdx="4" presStyleCnt="5">
        <dgm:presLayoutVars>
          <dgm:bulletEnabled val="1"/>
        </dgm:presLayoutVars>
      </dgm:prSet>
      <dgm:spPr/>
    </dgm:pt>
    <dgm:pt modelId="{3DC74E02-123F-4F43-91FB-FA371062FFF8}" type="pres">
      <dgm:prSet presAssocID="{6E87B630-04F0-4129-9256-A1375B63405B}" presName="FiveNodes_2_text" presStyleLbl="node1" presStyleIdx="4" presStyleCnt="5">
        <dgm:presLayoutVars>
          <dgm:bulletEnabled val="1"/>
        </dgm:presLayoutVars>
      </dgm:prSet>
      <dgm:spPr/>
    </dgm:pt>
    <dgm:pt modelId="{A381A075-8403-41BC-9D48-80FA7B214080}" type="pres">
      <dgm:prSet presAssocID="{6E87B630-04F0-4129-9256-A1375B63405B}" presName="FiveNodes_3_text" presStyleLbl="node1" presStyleIdx="4" presStyleCnt="5">
        <dgm:presLayoutVars>
          <dgm:bulletEnabled val="1"/>
        </dgm:presLayoutVars>
      </dgm:prSet>
      <dgm:spPr/>
    </dgm:pt>
    <dgm:pt modelId="{B53CBD86-6404-4E86-A721-D49466F0F7D6}" type="pres">
      <dgm:prSet presAssocID="{6E87B630-04F0-4129-9256-A1375B63405B}" presName="FiveNodes_4_text" presStyleLbl="node1" presStyleIdx="4" presStyleCnt="5">
        <dgm:presLayoutVars>
          <dgm:bulletEnabled val="1"/>
        </dgm:presLayoutVars>
      </dgm:prSet>
      <dgm:spPr/>
    </dgm:pt>
    <dgm:pt modelId="{2E33A848-C13B-47B5-A23B-3BC77B7C596B}" type="pres">
      <dgm:prSet presAssocID="{6E87B630-04F0-4129-9256-A1375B63405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971EBC0A-3808-4DFA-BB2D-015C2A040B06}" srcId="{6E87B630-04F0-4129-9256-A1375B63405B}" destId="{8098A29B-F8DC-4C9D-9362-92DE39CA24F4}" srcOrd="1" destOrd="0" parTransId="{FF0D25C1-EA8E-4B52-9B14-BF9AB184526C}" sibTransId="{DFCE2D27-77C1-4FB8-9B93-1D6808EC52E1}"/>
    <dgm:cxn modelId="{924F7814-101C-4B55-8DF4-F09CF1EB80AD}" type="presOf" srcId="{384F3456-2896-45E4-AD3C-0729C0C3D376}" destId="{708C8FAE-2622-4A26-A5E1-CEC3270DADFE}" srcOrd="0" destOrd="0" presId="urn:microsoft.com/office/officeart/2005/8/layout/vProcess5"/>
    <dgm:cxn modelId="{3DA66E1F-D598-48AE-B901-A5F0C25BD461}" type="presOf" srcId="{401CDF11-63C3-48B2-B94B-0D2354C8E274}" destId="{DB8C5921-A049-424E-BBB4-8BD5EE5E5423}" srcOrd="0" destOrd="0" presId="urn:microsoft.com/office/officeart/2005/8/layout/vProcess5"/>
    <dgm:cxn modelId="{8B6D5831-82C7-498D-B275-AAAA6171D7A0}" type="presOf" srcId="{7CDC7D14-A104-4C7D-B794-0DF4C482A5F3}" destId="{A381A075-8403-41BC-9D48-80FA7B214080}" srcOrd="1" destOrd="0" presId="urn:microsoft.com/office/officeart/2005/8/layout/vProcess5"/>
    <dgm:cxn modelId="{ED2A513B-53A9-4F99-A137-34F3747EF99F}" srcId="{6E87B630-04F0-4129-9256-A1375B63405B}" destId="{7CDC7D14-A104-4C7D-B794-0DF4C482A5F3}" srcOrd="2" destOrd="0" parTransId="{A5ADF590-5286-4581-9934-A1CE7014FACF}" sibTransId="{401CDF11-63C3-48B2-B94B-0D2354C8E274}"/>
    <dgm:cxn modelId="{4656D864-E1BA-441D-9F42-870912C3FFE1}" type="presOf" srcId="{26946EDA-AACD-4B98-9FED-A1E5D071B141}" destId="{508035EA-5EF7-4C3C-93C8-62FD3A782BA7}" srcOrd="0" destOrd="0" presId="urn:microsoft.com/office/officeart/2005/8/layout/vProcess5"/>
    <dgm:cxn modelId="{7FD83645-93C0-4FC7-A5C0-5CC33CD1B3DD}" type="presOf" srcId="{384F3456-2896-45E4-AD3C-0729C0C3D376}" destId="{C6E2B75C-8E97-4B7A-A393-13B4B28A1254}" srcOrd="1" destOrd="0" presId="urn:microsoft.com/office/officeart/2005/8/layout/vProcess5"/>
    <dgm:cxn modelId="{187CC86B-27F8-4EA8-83F9-9151E360958E}" type="presOf" srcId="{4494C2EE-C82B-4091-BDFD-97B430A1B83F}" destId="{57249528-0EB4-436C-BAE5-53CEEA24617A}" srcOrd="0" destOrd="0" presId="urn:microsoft.com/office/officeart/2005/8/layout/vProcess5"/>
    <dgm:cxn modelId="{9F72FB78-E6C6-4062-8B48-842207634421}" type="presOf" srcId="{4494C2EE-C82B-4091-BDFD-97B430A1B83F}" destId="{B53CBD86-6404-4E86-A721-D49466F0F7D6}" srcOrd="1" destOrd="0" presId="urn:microsoft.com/office/officeart/2005/8/layout/vProcess5"/>
    <dgm:cxn modelId="{77493179-236C-4B43-9FE0-AA804E837E71}" srcId="{6E87B630-04F0-4129-9256-A1375B63405B}" destId="{384F3456-2896-45E4-AD3C-0729C0C3D376}" srcOrd="0" destOrd="0" parTransId="{50EDA20A-4612-4ED5-9B9A-504D4F0BFE6D}" sibTransId="{26946EDA-AACD-4B98-9FED-A1E5D071B141}"/>
    <dgm:cxn modelId="{07143197-25B8-4720-8E5C-C1D5A32FA618}" type="presOf" srcId="{A0CD7DA7-A66B-4CD1-9E58-FC174DC8C760}" destId="{881EA344-94F7-4624-84A8-E44E838E5646}" srcOrd="0" destOrd="0" presId="urn:microsoft.com/office/officeart/2005/8/layout/vProcess5"/>
    <dgm:cxn modelId="{60661FB2-E13F-4EFF-A047-696AFDC052A0}" type="presOf" srcId="{11497508-3D81-4203-9DB6-0C28C742F65A}" destId="{0FDE6661-5A15-4CE2-9BD4-6DEE21565B53}" srcOrd="0" destOrd="0" presId="urn:microsoft.com/office/officeart/2005/8/layout/vProcess5"/>
    <dgm:cxn modelId="{0BB518BE-6B23-4216-9DBC-C2777BE706AC}" type="presOf" srcId="{7CDC7D14-A104-4C7D-B794-0DF4C482A5F3}" destId="{6282BEC4-0E13-4A2F-B79D-FD646466A62C}" srcOrd="0" destOrd="0" presId="urn:microsoft.com/office/officeart/2005/8/layout/vProcess5"/>
    <dgm:cxn modelId="{9D35E9BF-B272-45E9-85CB-9B8439F3D62A}" type="presOf" srcId="{8098A29B-F8DC-4C9D-9362-92DE39CA24F4}" destId="{79147095-5565-415F-92F4-EA3C02CA8C8A}" srcOrd="0" destOrd="0" presId="urn:microsoft.com/office/officeart/2005/8/layout/vProcess5"/>
    <dgm:cxn modelId="{D17DC6C0-C5E4-43A4-B0AE-E8F48FF68809}" type="presOf" srcId="{8098A29B-F8DC-4C9D-9362-92DE39CA24F4}" destId="{3DC74E02-123F-4F43-91FB-FA371062FFF8}" srcOrd="1" destOrd="0" presId="urn:microsoft.com/office/officeart/2005/8/layout/vProcess5"/>
    <dgm:cxn modelId="{34E6E4C0-DC4C-4B64-8E2D-4AC9223A84D6}" type="presOf" srcId="{6E87B630-04F0-4129-9256-A1375B63405B}" destId="{7A4045CA-C672-4277-91B3-785D3A6FDAA3}" srcOrd="0" destOrd="0" presId="urn:microsoft.com/office/officeart/2005/8/layout/vProcess5"/>
    <dgm:cxn modelId="{EF674DCB-C2F9-4BFC-B9C3-97384367AC11}" srcId="{6E87B630-04F0-4129-9256-A1375B63405B}" destId="{A0CD7DA7-A66B-4CD1-9E58-FC174DC8C760}" srcOrd="4" destOrd="0" parTransId="{4C848801-B7CC-48A3-8F1B-1B2107AB1E28}" sibTransId="{9B7925F1-D45C-4B1E-9DB1-2E0F61DDF961}"/>
    <dgm:cxn modelId="{6BECABDB-729C-417A-9F19-25ACE26982D8}" type="presOf" srcId="{A0CD7DA7-A66B-4CD1-9E58-FC174DC8C760}" destId="{2E33A848-C13B-47B5-A23B-3BC77B7C596B}" srcOrd="1" destOrd="0" presId="urn:microsoft.com/office/officeart/2005/8/layout/vProcess5"/>
    <dgm:cxn modelId="{AD6D07E9-9042-4344-8633-D70FDE2699C8}" type="presOf" srcId="{DFCE2D27-77C1-4FB8-9B93-1D6808EC52E1}" destId="{A7DB16D5-4DB8-4498-88A4-AC463FA2EACE}" srcOrd="0" destOrd="0" presId="urn:microsoft.com/office/officeart/2005/8/layout/vProcess5"/>
    <dgm:cxn modelId="{6916E3EC-34D7-4ED6-95E5-1930402D7C49}" srcId="{6E87B630-04F0-4129-9256-A1375B63405B}" destId="{4494C2EE-C82B-4091-BDFD-97B430A1B83F}" srcOrd="3" destOrd="0" parTransId="{3F6C79BC-5B37-4968-97A2-7B9E3103DFFF}" sibTransId="{11497508-3D81-4203-9DB6-0C28C742F65A}"/>
    <dgm:cxn modelId="{42BD9C51-AD85-4E58-A052-10E388B254BA}" type="presParOf" srcId="{7A4045CA-C672-4277-91B3-785D3A6FDAA3}" destId="{73204574-7B0A-4AB4-B906-B53C69B25079}" srcOrd="0" destOrd="0" presId="urn:microsoft.com/office/officeart/2005/8/layout/vProcess5"/>
    <dgm:cxn modelId="{653FD34C-F295-4A00-85C8-4E5177D661AF}" type="presParOf" srcId="{7A4045CA-C672-4277-91B3-785D3A6FDAA3}" destId="{708C8FAE-2622-4A26-A5E1-CEC3270DADFE}" srcOrd="1" destOrd="0" presId="urn:microsoft.com/office/officeart/2005/8/layout/vProcess5"/>
    <dgm:cxn modelId="{AEAF20C2-1ACC-4AA5-B5C5-C69C54BCF931}" type="presParOf" srcId="{7A4045CA-C672-4277-91B3-785D3A6FDAA3}" destId="{79147095-5565-415F-92F4-EA3C02CA8C8A}" srcOrd="2" destOrd="0" presId="urn:microsoft.com/office/officeart/2005/8/layout/vProcess5"/>
    <dgm:cxn modelId="{FDE9D492-EE97-437B-8534-B896A8201EDF}" type="presParOf" srcId="{7A4045CA-C672-4277-91B3-785D3A6FDAA3}" destId="{6282BEC4-0E13-4A2F-B79D-FD646466A62C}" srcOrd="3" destOrd="0" presId="urn:microsoft.com/office/officeart/2005/8/layout/vProcess5"/>
    <dgm:cxn modelId="{CFF7DE6F-2BF5-4C22-8A7B-A03782EEAC6A}" type="presParOf" srcId="{7A4045CA-C672-4277-91B3-785D3A6FDAA3}" destId="{57249528-0EB4-436C-BAE5-53CEEA24617A}" srcOrd="4" destOrd="0" presId="urn:microsoft.com/office/officeart/2005/8/layout/vProcess5"/>
    <dgm:cxn modelId="{3663A8E7-11D6-47A4-B0F8-198CC862952F}" type="presParOf" srcId="{7A4045CA-C672-4277-91B3-785D3A6FDAA3}" destId="{881EA344-94F7-4624-84A8-E44E838E5646}" srcOrd="5" destOrd="0" presId="urn:microsoft.com/office/officeart/2005/8/layout/vProcess5"/>
    <dgm:cxn modelId="{C153D3BB-AAB6-4427-B30C-F20EEBB418EB}" type="presParOf" srcId="{7A4045CA-C672-4277-91B3-785D3A6FDAA3}" destId="{508035EA-5EF7-4C3C-93C8-62FD3A782BA7}" srcOrd="6" destOrd="0" presId="urn:microsoft.com/office/officeart/2005/8/layout/vProcess5"/>
    <dgm:cxn modelId="{2C4C469C-8E39-4001-B6ED-E612C834A7CB}" type="presParOf" srcId="{7A4045CA-C672-4277-91B3-785D3A6FDAA3}" destId="{A7DB16D5-4DB8-4498-88A4-AC463FA2EACE}" srcOrd="7" destOrd="0" presId="urn:microsoft.com/office/officeart/2005/8/layout/vProcess5"/>
    <dgm:cxn modelId="{9F8A8FD0-D7FA-41C0-821D-16E7F0954975}" type="presParOf" srcId="{7A4045CA-C672-4277-91B3-785D3A6FDAA3}" destId="{DB8C5921-A049-424E-BBB4-8BD5EE5E5423}" srcOrd="8" destOrd="0" presId="urn:microsoft.com/office/officeart/2005/8/layout/vProcess5"/>
    <dgm:cxn modelId="{5C2AA6E3-5703-4F3E-AC9F-952033C29C21}" type="presParOf" srcId="{7A4045CA-C672-4277-91B3-785D3A6FDAA3}" destId="{0FDE6661-5A15-4CE2-9BD4-6DEE21565B53}" srcOrd="9" destOrd="0" presId="urn:microsoft.com/office/officeart/2005/8/layout/vProcess5"/>
    <dgm:cxn modelId="{A5D0C146-AA37-4B0C-ABF1-99CF4972FEC0}" type="presParOf" srcId="{7A4045CA-C672-4277-91B3-785D3A6FDAA3}" destId="{C6E2B75C-8E97-4B7A-A393-13B4B28A1254}" srcOrd="10" destOrd="0" presId="urn:microsoft.com/office/officeart/2005/8/layout/vProcess5"/>
    <dgm:cxn modelId="{3F6D624C-0C43-4C6B-B340-FA54BDEA16FF}" type="presParOf" srcId="{7A4045CA-C672-4277-91B3-785D3A6FDAA3}" destId="{3DC74E02-123F-4F43-91FB-FA371062FFF8}" srcOrd="11" destOrd="0" presId="urn:microsoft.com/office/officeart/2005/8/layout/vProcess5"/>
    <dgm:cxn modelId="{69984AA3-A4D5-4587-905D-7BF57053204B}" type="presParOf" srcId="{7A4045CA-C672-4277-91B3-785D3A6FDAA3}" destId="{A381A075-8403-41BC-9D48-80FA7B214080}" srcOrd="12" destOrd="0" presId="urn:microsoft.com/office/officeart/2005/8/layout/vProcess5"/>
    <dgm:cxn modelId="{60FF99F3-1B99-4F18-AFC9-8EA963257F3C}" type="presParOf" srcId="{7A4045CA-C672-4277-91B3-785D3A6FDAA3}" destId="{B53CBD86-6404-4E86-A721-D49466F0F7D6}" srcOrd="13" destOrd="0" presId="urn:microsoft.com/office/officeart/2005/8/layout/vProcess5"/>
    <dgm:cxn modelId="{C56591ED-EEEB-4ABF-91AB-184EA41CF0A2}" type="presParOf" srcId="{7A4045CA-C672-4277-91B3-785D3A6FDAA3}" destId="{2E33A848-C13B-47B5-A23B-3BC77B7C596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64751B-E45A-44E7-88A9-EEF0D55BACCB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471515-16FA-45C6-8066-EEE085C4EF91}">
      <dgm:prSet custT="1"/>
      <dgm:spPr/>
      <dgm:t>
        <a:bodyPr/>
        <a:lstStyle/>
        <a:p>
          <a:r>
            <a:rPr lang="en-GB" sz="1800" b="1" dirty="0">
              <a:solidFill>
                <a:schemeClr val="bg1"/>
              </a:solidFill>
            </a:rPr>
            <a:t>Locating and increasing personal capacity</a:t>
          </a:r>
          <a:endParaRPr lang="en-US" sz="1800" dirty="0">
            <a:solidFill>
              <a:schemeClr val="bg1"/>
            </a:solidFill>
          </a:endParaRPr>
        </a:p>
      </dgm:t>
    </dgm:pt>
    <dgm:pt modelId="{3A3B7B87-2242-40B4-8B04-680CAB8AB8EF}" type="parTrans" cxnId="{D10338A7-9F7E-4D56-9BF3-88C211246387}">
      <dgm:prSet/>
      <dgm:spPr/>
      <dgm:t>
        <a:bodyPr/>
        <a:lstStyle/>
        <a:p>
          <a:endParaRPr lang="en-US"/>
        </a:p>
      </dgm:t>
    </dgm:pt>
    <dgm:pt modelId="{08CB81D0-AE07-4524-8DD1-F11B53D0034B}" type="sibTrans" cxnId="{D10338A7-9F7E-4D56-9BF3-88C211246387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250C429E-E14B-4255-BB01-2B0E41B248E6}">
      <dgm:prSet custT="1"/>
      <dgm:spPr/>
      <dgm:t>
        <a:bodyPr/>
        <a:lstStyle/>
        <a:p>
          <a:r>
            <a:rPr lang="en-GB" sz="1800" b="1" dirty="0">
              <a:solidFill>
                <a:schemeClr val="bg1"/>
              </a:solidFill>
            </a:rPr>
            <a:t>Balancing many priorities</a:t>
          </a:r>
          <a:endParaRPr lang="en-US" sz="1800" dirty="0">
            <a:solidFill>
              <a:schemeClr val="bg1"/>
            </a:solidFill>
          </a:endParaRPr>
        </a:p>
      </dgm:t>
    </dgm:pt>
    <dgm:pt modelId="{0E68B4EC-9593-445D-A6E0-36D0AD8522D5}" type="parTrans" cxnId="{B7DB76AC-AED4-40F1-AEAC-50341F7EDA1F}">
      <dgm:prSet/>
      <dgm:spPr/>
      <dgm:t>
        <a:bodyPr/>
        <a:lstStyle/>
        <a:p>
          <a:endParaRPr lang="en-US"/>
        </a:p>
      </dgm:t>
    </dgm:pt>
    <dgm:pt modelId="{2F7BEF3E-B0E3-4A54-9F15-4425D10B3347}" type="sibTrans" cxnId="{B7DB76AC-AED4-40F1-AEAC-50341F7EDA1F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BED6AF64-BC8D-4D7C-920E-0A1B7F842E02}">
      <dgm:prSet custT="1"/>
      <dgm:spPr/>
      <dgm:t>
        <a:bodyPr/>
        <a:lstStyle/>
        <a:p>
          <a:r>
            <a:rPr lang="en-GB" sz="1800" b="1" dirty="0">
              <a:solidFill>
                <a:schemeClr val="bg1"/>
              </a:solidFill>
            </a:rPr>
            <a:t>Short, medium and long term thinking </a:t>
          </a:r>
          <a:endParaRPr lang="en-US" sz="1800" dirty="0">
            <a:solidFill>
              <a:schemeClr val="bg1"/>
            </a:solidFill>
          </a:endParaRPr>
        </a:p>
      </dgm:t>
    </dgm:pt>
    <dgm:pt modelId="{6DCDA364-5651-4443-83E4-3669AAF11675}" type="parTrans" cxnId="{9F2221C7-6B7B-4101-A470-53BF630E5CF4}">
      <dgm:prSet/>
      <dgm:spPr/>
      <dgm:t>
        <a:bodyPr/>
        <a:lstStyle/>
        <a:p>
          <a:endParaRPr lang="en-US"/>
        </a:p>
      </dgm:t>
    </dgm:pt>
    <dgm:pt modelId="{BC01C73E-47A3-45D3-8551-985D871AAFAA}" type="sibTrans" cxnId="{9F2221C7-6B7B-4101-A470-53BF630E5CF4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F6211DD2-CCAE-4BF6-AAC7-7767C0446FFC}" type="pres">
      <dgm:prSet presAssocID="{4364751B-E45A-44E7-88A9-EEF0D55BACCB}" presName="Name0" presStyleCnt="0">
        <dgm:presLayoutVars>
          <dgm:animLvl val="lvl"/>
          <dgm:resizeHandles val="exact"/>
        </dgm:presLayoutVars>
      </dgm:prSet>
      <dgm:spPr/>
    </dgm:pt>
    <dgm:pt modelId="{6A9FDBF0-5991-49AB-873B-152BD1927CB7}" type="pres">
      <dgm:prSet presAssocID="{5C471515-16FA-45C6-8066-EEE085C4EF91}" presName="compositeNode" presStyleCnt="0">
        <dgm:presLayoutVars>
          <dgm:bulletEnabled val="1"/>
        </dgm:presLayoutVars>
      </dgm:prSet>
      <dgm:spPr/>
    </dgm:pt>
    <dgm:pt modelId="{C82B2C97-68CA-4A51-8A5E-0214C0988DEF}" type="pres">
      <dgm:prSet presAssocID="{5C471515-16FA-45C6-8066-EEE085C4EF91}" presName="bgRect" presStyleLbl="alignNode1" presStyleIdx="0" presStyleCnt="3" custScaleY="101574"/>
      <dgm:spPr/>
    </dgm:pt>
    <dgm:pt modelId="{01260D49-4AC0-474B-A721-9FF23F5A83FC}" type="pres">
      <dgm:prSet presAssocID="{08CB81D0-AE07-4524-8DD1-F11B53D0034B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1E25579A-59F1-4C8D-A2CE-B94A28BBC359}" type="pres">
      <dgm:prSet presAssocID="{5C471515-16FA-45C6-8066-EEE085C4EF91}" presName="nodeRect" presStyleLbl="alignNode1" presStyleIdx="0" presStyleCnt="3">
        <dgm:presLayoutVars>
          <dgm:bulletEnabled val="1"/>
        </dgm:presLayoutVars>
      </dgm:prSet>
      <dgm:spPr/>
    </dgm:pt>
    <dgm:pt modelId="{6DF671EA-F828-488D-8BA3-51F85C31C5AA}" type="pres">
      <dgm:prSet presAssocID="{08CB81D0-AE07-4524-8DD1-F11B53D0034B}" presName="sibTrans" presStyleCnt="0"/>
      <dgm:spPr/>
    </dgm:pt>
    <dgm:pt modelId="{C0F3A1C5-26D3-44F2-B244-B7AD62D3CC6A}" type="pres">
      <dgm:prSet presAssocID="{250C429E-E14B-4255-BB01-2B0E41B248E6}" presName="compositeNode" presStyleCnt="0">
        <dgm:presLayoutVars>
          <dgm:bulletEnabled val="1"/>
        </dgm:presLayoutVars>
      </dgm:prSet>
      <dgm:spPr/>
    </dgm:pt>
    <dgm:pt modelId="{13E53A22-EB35-4603-BC66-1918E0097C7B}" type="pres">
      <dgm:prSet presAssocID="{250C429E-E14B-4255-BB01-2B0E41B248E6}" presName="bgRect" presStyleLbl="alignNode1" presStyleIdx="1" presStyleCnt="3"/>
      <dgm:spPr/>
    </dgm:pt>
    <dgm:pt modelId="{76CFFFF9-3565-4A1D-B412-BD495E08A894}" type="pres">
      <dgm:prSet presAssocID="{2F7BEF3E-B0E3-4A54-9F15-4425D10B3347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72C3F404-B6FC-4AA9-83CC-190C418094D1}" type="pres">
      <dgm:prSet presAssocID="{250C429E-E14B-4255-BB01-2B0E41B248E6}" presName="nodeRect" presStyleLbl="alignNode1" presStyleIdx="1" presStyleCnt="3">
        <dgm:presLayoutVars>
          <dgm:bulletEnabled val="1"/>
        </dgm:presLayoutVars>
      </dgm:prSet>
      <dgm:spPr/>
    </dgm:pt>
    <dgm:pt modelId="{6CA257D8-2668-4AB9-87C8-4B337DE3CC53}" type="pres">
      <dgm:prSet presAssocID="{2F7BEF3E-B0E3-4A54-9F15-4425D10B3347}" presName="sibTrans" presStyleCnt="0"/>
      <dgm:spPr/>
    </dgm:pt>
    <dgm:pt modelId="{32DC827D-0BE1-46BA-A41B-3AABB71E392B}" type="pres">
      <dgm:prSet presAssocID="{BED6AF64-BC8D-4D7C-920E-0A1B7F842E02}" presName="compositeNode" presStyleCnt="0">
        <dgm:presLayoutVars>
          <dgm:bulletEnabled val="1"/>
        </dgm:presLayoutVars>
      </dgm:prSet>
      <dgm:spPr/>
    </dgm:pt>
    <dgm:pt modelId="{0DE3BA5E-343D-4C97-9E4F-4DB06E10967C}" type="pres">
      <dgm:prSet presAssocID="{BED6AF64-BC8D-4D7C-920E-0A1B7F842E02}" presName="bgRect" presStyleLbl="alignNode1" presStyleIdx="2" presStyleCnt="3" custScaleX="89209" custLinFactNeighborX="-7835"/>
      <dgm:spPr/>
    </dgm:pt>
    <dgm:pt modelId="{9F605559-786B-46B5-9B89-590A1F34B6EF}" type="pres">
      <dgm:prSet presAssocID="{BC01C73E-47A3-45D3-8551-985D871AAFAA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BB781B2E-2E93-45A8-9D38-77AFA2C5B05B}" type="pres">
      <dgm:prSet presAssocID="{BED6AF64-BC8D-4D7C-920E-0A1B7F842E02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442D461B-0B0B-46B3-B274-BF8E50A969FA}" type="presOf" srcId="{2F7BEF3E-B0E3-4A54-9F15-4425D10B3347}" destId="{76CFFFF9-3565-4A1D-B412-BD495E08A894}" srcOrd="0" destOrd="0" presId="urn:microsoft.com/office/officeart/2016/7/layout/LinearBlockProcessNumbered"/>
    <dgm:cxn modelId="{17551595-CF88-4C61-B13B-BB4D92EB975D}" type="presOf" srcId="{4364751B-E45A-44E7-88A9-EEF0D55BACCB}" destId="{F6211DD2-CCAE-4BF6-AAC7-7767C0446FFC}" srcOrd="0" destOrd="0" presId="urn:microsoft.com/office/officeart/2016/7/layout/LinearBlockProcessNumbered"/>
    <dgm:cxn modelId="{C7963196-51B1-4EF5-9A8B-98D73CBAD595}" type="presOf" srcId="{08CB81D0-AE07-4524-8DD1-F11B53D0034B}" destId="{01260D49-4AC0-474B-A721-9FF23F5A83FC}" srcOrd="0" destOrd="0" presId="urn:microsoft.com/office/officeart/2016/7/layout/LinearBlockProcessNumbered"/>
    <dgm:cxn modelId="{16FF86A6-51EE-4A2E-8BA2-5321D9E4FF75}" type="presOf" srcId="{BC01C73E-47A3-45D3-8551-985D871AAFAA}" destId="{9F605559-786B-46B5-9B89-590A1F34B6EF}" srcOrd="0" destOrd="0" presId="urn:microsoft.com/office/officeart/2016/7/layout/LinearBlockProcessNumbered"/>
    <dgm:cxn modelId="{D10338A7-9F7E-4D56-9BF3-88C211246387}" srcId="{4364751B-E45A-44E7-88A9-EEF0D55BACCB}" destId="{5C471515-16FA-45C6-8066-EEE085C4EF91}" srcOrd="0" destOrd="0" parTransId="{3A3B7B87-2242-40B4-8B04-680CAB8AB8EF}" sibTransId="{08CB81D0-AE07-4524-8DD1-F11B53D0034B}"/>
    <dgm:cxn modelId="{B7DB76AC-AED4-40F1-AEAC-50341F7EDA1F}" srcId="{4364751B-E45A-44E7-88A9-EEF0D55BACCB}" destId="{250C429E-E14B-4255-BB01-2B0E41B248E6}" srcOrd="1" destOrd="0" parTransId="{0E68B4EC-9593-445D-A6E0-36D0AD8522D5}" sibTransId="{2F7BEF3E-B0E3-4A54-9F15-4425D10B3347}"/>
    <dgm:cxn modelId="{09E77ABC-AB7D-4335-B405-9E86996B6570}" type="presOf" srcId="{BED6AF64-BC8D-4D7C-920E-0A1B7F842E02}" destId="{0DE3BA5E-343D-4C97-9E4F-4DB06E10967C}" srcOrd="0" destOrd="0" presId="urn:microsoft.com/office/officeart/2016/7/layout/LinearBlockProcessNumbered"/>
    <dgm:cxn modelId="{9F2221C7-6B7B-4101-A470-53BF630E5CF4}" srcId="{4364751B-E45A-44E7-88A9-EEF0D55BACCB}" destId="{BED6AF64-BC8D-4D7C-920E-0A1B7F842E02}" srcOrd="2" destOrd="0" parTransId="{6DCDA364-5651-4443-83E4-3669AAF11675}" sibTransId="{BC01C73E-47A3-45D3-8551-985D871AAFAA}"/>
    <dgm:cxn modelId="{59A7E1C8-6637-42EA-9F22-13F1719B8E97}" type="presOf" srcId="{5C471515-16FA-45C6-8066-EEE085C4EF91}" destId="{C82B2C97-68CA-4A51-8A5E-0214C0988DEF}" srcOrd="0" destOrd="0" presId="urn:microsoft.com/office/officeart/2016/7/layout/LinearBlockProcessNumbered"/>
    <dgm:cxn modelId="{42EFF0E7-A8C4-4917-912E-B5F03E6A78B7}" type="presOf" srcId="{250C429E-E14B-4255-BB01-2B0E41B248E6}" destId="{13E53A22-EB35-4603-BC66-1918E0097C7B}" srcOrd="0" destOrd="0" presId="urn:microsoft.com/office/officeart/2016/7/layout/LinearBlockProcessNumbered"/>
    <dgm:cxn modelId="{DBB1ACF9-EFE7-4A28-9B99-D405B804A22D}" type="presOf" srcId="{250C429E-E14B-4255-BB01-2B0E41B248E6}" destId="{72C3F404-B6FC-4AA9-83CC-190C418094D1}" srcOrd="1" destOrd="0" presId="urn:microsoft.com/office/officeart/2016/7/layout/LinearBlockProcessNumbered"/>
    <dgm:cxn modelId="{E72E91FD-BF30-4BF3-9C58-C3FFC51904F9}" type="presOf" srcId="{BED6AF64-BC8D-4D7C-920E-0A1B7F842E02}" destId="{BB781B2E-2E93-45A8-9D38-77AFA2C5B05B}" srcOrd="1" destOrd="0" presId="urn:microsoft.com/office/officeart/2016/7/layout/LinearBlockProcessNumbered"/>
    <dgm:cxn modelId="{2EDED4FF-8B17-4920-9953-BFBDB2E816B5}" type="presOf" srcId="{5C471515-16FA-45C6-8066-EEE085C4EF91}" destId="{1E25579A-59F1-4C8D-A2CE-B94A28BBC359}" srcOrd="1" destOrd="0" presId="urn:microsoft.com/office/officeart/2016/7/layout/LinearBlockProcessNumbered"/>
    <dgm:cxn modelId="{A5002392-35A3-473E-B46A-C3949006812A}" type="presParOf" srcId="{F6211DD2-CCAE-4BF6-AAC7-7767C0446FFC}" destId="{6A9FDBF0-5991-49AB-873B-152BD1927CB7}" srcOrd="0" destOrd="0" presId="urn:microsoft.com/office/officeart/2016/7/layout/LinearBlockProcessNumbered"/>
    <dgm:cxn modelId="{DC482980-F798-47B8-A808-1FB08D68DEEE}" type="presParOf" srcId="{6A9FDBF0-5991-49AB-873B-152BD1927CB7}" destId="{C82B2C97-68CA-4A51-8A5E-0214C0988DEF}" srcOrd="0" destOrd="0" presId="urn:microsoft.com/office/officeart/2016/7/layout/LinearBlockProcessNumbered"/>
    <dgm:cxn modelId="{A77EE6A5-3770-46A3-8183-19E4ACB387DB}" type="presParOf" srcId="{6A9FDBF0-5991-49AB-873B-152BD1927CB7}" destId="{01260D49-4AC0-474B-A721-9FF23F5A83FC}" srcOrd="1" destOrd="0" presId="urn:microsoft.com/office/officeart/2016/7/layout/LinearBlockProcessNumbered"/>
    <dgm:cxn modelId="{3ED5782D-744F-4C6D-AE53-5189EE277C30}" type="presParOf" srcId="{6A9FDBF0-5991-49AB-873B-152BD1927CB7}" destId="{1E25579A-59F1-4C8D-A2CE-B94A28BBC359}" srcOrd="2" destOrd="0" presId="urn:microsoft.com/office/officeart/2016/7/layout/LinearBlockProcessNumbered"/>
    <dgm:cxn modelId="{BBDBDC4D-A1DC-4F0C-89AB-BF4159A7A8FB}" type="presParOf" srcId="{F6211DD2-CCAE-4BF6-AAC7-7767C0446FFC}" destId="{6DF671EA-F828-488D-8BA3-51F85C31C5AA}" srcOrd="1" destOrd="0" presId="urn:microsoft.com/office/officeart/2016/7/layout/LinearBlockProcessNumbered"/>
    <dgm:cxn modelId="{F2D27990-0D0C-489E-9502-562825C54C1A}" type="presParOf" srcId="{F6211DD2-CCAE-4BF6-AAC7-7767C0446FFC}" destId="{C0F3A1C5-26D3-44F2-B244-B7AD62D3CC6A}" srcOrd="2" destOrd="0" presId="urn:microsoft.com/office/officeart/2016/7/layout/LinearBlockProcessNumbered"/>
    <dgm:cxn modelId="{4392295A-8FD7-4B57-8C8D-29F2AEB34FCF}" type="presParOf" srcId="{C0F3A1C5-26D3-44F2-B244-B7AD62D3CC6A}" destId="{13E53A22-EB35-4603-BC66-1918E0097C7B}" srcOrd="0" destOrd="0" presId="urn:microsoft.com/office/officeart/2016/7/layout/LinearBlockProcessNumbered"/>
    <dgm:cxn modelId="{8B40CDA5-9EF0-4CA1-8C8F-E5BC91A5DBB3}" type="presParOf" srcId="{C0F3A1C5-26D3-44F2-B244-B7AD62D3CC6A}" destId="{76CFFFF9-3565-4A1D-B412-BD495E08A894}" srcOrd="1" destOrd="0" presId="urn:microsoft.com/office/officeart/2016/7/layout/LinearBlockProcessNumbered"/>
    <dgm:cxn modelId="{C64DFD9C-92A4-4B64-A4AB-FB66B6B7F1DB}" type="presParOf" srcId="{C0F3A1C5-26D3-44F2-B244-B7AD62D3CC6A}" destId="{72C3F404-B6FC-4AA9-83CC-190C418094D1}" srcOrd="2" destOrd="0" presId="urn:microsoft.com/office/officeart/2016/7/layout/LinearBlockProcessNumbered"/>
    <dgm:cxn modelId="{BA303929-E903-4CCC-AFD5-437D3E3E54B2}" type="presParOf" srcId="{F6211DD2-CCAE-4BF6-AAC7-7767C0446FFC}" destId="{6CA257D8-2668-4AB9-87C8-4B337DE3CC53}" srcOrd="3" destOrd="0" presId="urn:microsoft.com/office/officeart/2016/7/layout/LinearBlockProcessNumbered"/>
    <dgm:cxn modelId="{ED8649C6-61A6-42A2-85ED-8ED13019B1D3}" type="presParOf" srcId="{F6211DD2-CCAE-4BF6-AAC7-7767C0446FFC}" destId="{32DC827D-0BE1-46BA-A41B-3AABB71E392B}" srcOrd="4" destOrd="0" presId="urn:microsoft.com/office/officeart/2016/7/layout/LinearBlockProcessNumbered"/>
    <dgm:cxn modelId="{183D72DE-A50C-4376-A59F-72FEA4CD09CF}" type="presParOf" srcId="{32DC827D-0BE1-46BA-A41B-3AABB71E392B}" destId="{0DE3BA5E-343D-4C97-9E4F-4DB06E10967C}" srcOrd="0" destOrd="0" presId="urn:microsoft.com/office/officeart/2016/7/layout/LinearBlockProcessNumbered"/>
    <dgm:cxn modelId="{A4A22EEE-5DE9-440A-88EB-370F21EC2086}" type="presParOf" srcId="{32DC827D-0BE1-46BA-A41B-3AABB71E392B}" destId="{9F605559-786B-46B5-9B89-590A1F34B6EF}" srcOrd="1" destOrd="0" presId="urn:microsoft.com/office/officeart/2016/7/layout/LinearBlockProcessNumbered"/>
    <dgm:cxn modelId="{C87F8BE6-725F-4FD7-8BBA-B9203888FEC3}" type="presParOf" srcId="{32DC827D-0BE1-46BA-A41B-3AABB71E392B}" destId="{BB781B2E-2E93-45A8-9D38-77AFA2C5B05B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6BA750-8BDF-455F-961E-F85C766632C4}" type="doc">
      <dgm:prSet loTypeId="urn:microsoft.com/office/officeart/2005/8/layout/hChevron3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A4CFFEA-7D35-4C62-870D-9DB8FC339331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Where do I want to be in 5 years</a:t>
          </a:r>
          <a:endParaRPr lang="en-US" dirty="0">
            <a:solidFill>
              <a:schemeClr val="bg1"/>
            </a:solidFill>
          </a:endParaRPr>
        </a:p>
      </dgm:t>
    </dgm:pt>
    <dgm:pt modelId="{03039A20-599F-4089-9A8E-17501D40C99B}" type="parTrans" cxnId="{6D455C8E-884F-40CA-8B78-678CBEB18619}">
      <dgm:prSet/>
      <dgm:spPr/>
      <dgm:t>
        <a:bodyPr/>
        <a:lstStyle/>
        <a:p>
          <a:endParaRPr lang="en-US"/>
        </a:p>
      </dgm:t>
    </dgm:pt>
    <dgm:pt modelId="{5818CE54-5683-4ECB-830D-FAD3EDC5864D}" type="sibTrans" cxnId="{6D455C8E-884F-40CA-8B78-678CBEB18619}">
      <dgm:prSet/>
      <dgm:spPr/>
      <dgm:t>
        <a:bodyPr/>
        <a:lstStyle/>
        <a:p>
          <a:endParaRPr lang="en-US"/>
        </a:p>
      </dgm:t>
    </dgm:pt>
    <dgm:pt modelId="{CBD24638-A550-42B1-AAA4-91404ED6F386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Where would I want the church to be in 5 years</a:t>
          </a:r>
          <a:endParaRPr lang="en-US" dirty="0">
            <a:solidFill>
              <a:schemeClr val="bg1"/>
            </a:solidFill>
          </a:endParaRPr>
        </a:p>
      </dgm:t>
    </dgm:pt>
    <dgm:pt modelId="{0EDF516B-5625-4396-9CB4-2A6EACDAB927}" type="parTrans" cxnId="{B4B92A65-B5F2-4706-BF37-2BE5FF5D7241}">
      <dgm:prSet/>
      <dgm:spPr/>
      <dgm:t>
        <a:bodyPr/>
        <a:lstStyle/>
        <a:p>
          <a:endParaRPr lang="en-US"/>
        </a:p>
      </dgm:t>
    </dgm:pt>
    <dgm:pt modelId="{D9804A6B-D66F-47C6-91F5-FD25BC75B5A8}" type="sibTrans" cxnId="{B4B92A65-B5F2-4706-BF37-2BE5FF5D7241}">
      <dgm:prSet/>
      <dgm:spPr/>
      <dgm:t>
        <a:bodyPr/>
        <a:lstStyle/>
        <a:p>
          <a:endParaRPr lang="en-US"/>
        </a:p>
      </dgm:t>
    </dgm:pt>
    <dgm:pt modelId="{0AED8D51-E307-45F1-B88D-DABAA546C666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</a:rPr>
            <a:t>We cannot teach what we do not practice </a:t>
          </a:r>
          <a:endParaRPr lang="en-US" dirty="0">
            <a:solidFill>
              <a:schemeClr val="bg1"/>
            </a:solidFill>
          </a:endParaRPr>
        </a:p>
      </dgm:t>
    </dgm:pt>
    <dgm:pt modelId="{09783951-59BC-470C-9651-7082D7845805}" type="parTrans" cxnId="{F789F927-BEA9-4398-8E23-5A325A73D114}">
      <dgm:prSet/>
      <dgm:spPr/>
      <dgm:t>
        <a:bodyPr/>
        <a:lstStyle/>
        <a:p>
          <a:endParaRPr lang="en-US"/>
        </a:p>
      </dgm:t>
    </dgm:pt>
    <dgm:pt modelId="{F2A6D886-D79B-42E9-AD2C-38144E703B26}" type="sibTrans" cxnId="{F789F927-BEA9-4398-8E23-5A325A73D114}">
      <dgm:prSet/>
      <dgm:spPr/>
      <dgm:t>
        <a:bodyPr/>
        <a:lstStyle/>
        <a:p>
          <a:endParaRPr lang="en-US"/>
        </a:p>
      </dgm:t>
    </dgm:pt>
    <dgm:pt modelId="{CEBE2DFA-3312-4CB3-87AD-B66B7FFDD98B}" type="pres">
      <dgm:prSet presAssocID="{F06BA750-8BDF-455F-961E-F85C766632C4}" presName="Name0" presStyleCnt="0">
        <dgm:presLayoutVars>
          <dgm:dir/>
          <dgm:resizeHandles val="exact"/>
        </dgm:presLayoutVars>
      </dgm:prSet>
      <dgm:spPr/>
    </dgm:pt>
    <dgm:pt modelId="{D88D3942-FB9D-4BF4-A55B-22C99352D7BC}" type="pres">
      <dgm:prSet presAssocID="{DA4CFFEA-7D35-4C62-870D-9DB8FC339331}" presName="parTxOnly" presStyleLbl="node1" presStyleIdx="0" presStyleCnt="3">
        <dgm:presLayoutVars>
          <dgm:bulletEnabled val="1"/>
        </dgm:presLayoutVars>
      </dgm:prSet>
      <dgm:spPr/>
    </dgm:pt>
    <dgm:pt modelId="{BB85A029-B98E-4D3C-B5C5-158313C32FE0}" type="pres">
      <dgm:prSet presAssocID="{5818CE54-5683-4ECB-830D-FAD3EDC5864D}" presName="parSpace" presStyleCnt="0"/>
      <dgm:spPr/>
    </dgm:pt>
    <dgm:pt modelId="{A092822B-E525-4569-A886-F9A920C529F9}" type="pres">
      <dgm:prSet presAssocID="{CBD24638-A550-42B1-AAA4-91404ED6F386}" presName="parTxOnly" presStyleLbl="node1" presStyleIdx="1" presStyleCnt="3">
        <dgm:presLayoutVars>
          <dgm:bulletEnabled val="1"/>
        </dgm:presLayoutVars>
      </dgm:prSet>
      <dgm:spPr/>
    </dgm:pt>
    <dgm:pt modelId="{DB1A1960-DC15-4EC9-99B9-1D03E20901D0}" type="pres">
      <dgm:prSet presAssocID="{D9804A6B-D66F-47C6-91F5-FD25BC75B5A8}" presName="parSpace" presStyleCnt="0"/>
      <dgm:spPr/>
    </dgm:pt>
    <dgm:pt modelId="{DE684941-DB18-4AA7-82F1-3344E6AFE5FE}" type="pres">
      <dgm:prSet presAssocID="{0AED8D51-E307-45F1-B88D-DABAA546C666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FDB59F1C-AEF9-4A79-8AFD-8B68D8F6AB1C}" type="presOf" srcId="{0AED8D51-E307-45F1-B88D-DABAA546C666}" destId="{DE684941-DB18-4AA7-82F1-3344E6AFE5FE}" srcOrd="0" destOrd="0" presId="urn:microsoft.com/office/officeart/2005/8/layout/hChevron3"/>
    <dgm:cxn modelId="{F789F927-BEA9-4398-8E23-5A325A73D114}" srcId="{F06BA750-8BDF-455F-961E-F85C766632C4}" destId="{0AED8D51-E307-45F1-B88D-DABAA546C666}" srcOrd="2" destOrd="0" parTransId="{09783951-59BC-470C-9651-7082D7845805}" sibTransId="{F2A6D886-D79B-42E9-AD2C-38144E703B26}"/>
    <dgm:cxn modelId="{B4B92A65-B5F2-4706-BF37-2BE5FF5D7241}" srcId="{F06BA750-8BDF-455F-961E-F85C766632C4}" destId="{CBD24638-A550-42B1-AAA4-91404ED6F386}" srcOrd="1" destOrd="0" parTransId="{0EDF516B-5625-4396-9CB4-2A6EACDAB927}" sibTransId="{D9804A6B-D66F-47C6-91F5-FD25BC75B5A8}"/>
    <dgm:cxn modelId="{6D455C8E-884F-40CA-8B78-678CBEB18619}" srcId="{F06BA750-8BDF-455F-961E-F85C766632C4}" destId="{DA4CFFEA-7D35-4C62-870D-9DB8FC339331}" srcOrd="0" destOrd="0" parTransId="{03039A20-599F-4089-9A8E-17501D40C99B}" sibTransId="{5818CE54-5683-4ECB-830D-FAD3EDC5864D}"/>
    <dgm:cxn modelId="{F87C96A4-4F78-4E2F-AF34-15BAE01585B4}" type="presOf" srcId="{DA4CFFEA-7D35-4C62-870D-9DB8FC339331}" destId="{D88D3942-FB9D-4BF4-A55B-22C99352D7BC}" srcOrd="0" destOrd="0" presId="urn:microsoft.com/office/officeart/2005/8/layout/hChevron3"/>
    <dgm:cxn modelId="{3A5C8FDA-7BCE-4DA4-A337-F2CCF0407920}" type="presOf" srcId="{F06BA750-8BDF-455F-961E-F85C766632C4}" destId="{CEBE2DFA-3312-4CB3-87AD-B66B7FFDD98B}" srcOrd="0" destOrd="0" presId="urn:microsoft.com/office/officeart/2005/8/layout/hChevron3"/>
    <dgm:cxn modelId="{788D80ED-C254-44D8-8EA5-B51165896038}" type="presOf" srcId="{CBD24638-A550-42B1-AAA4-91404ED6F386}" destId="{A092822B-E525-4569-A886-F9A920C529F9}" srcOrd="0" destOrd="0" presId="urn:microsoft.com/office/officeart/2005/8/layout/hChevron3"/>
    <dgm:cxn modelId="{16F91F56-377D-4A69-98CD-3902867D8AE1}" type="presParOf" srcId="{CEBE2DFA-3312-4CB3-87AD-B66B7FFDD98B}" destId="{D88D3942-FB9D-4BF4-A55B-22C99352D7BC}" srcOrd="0" destOrd="0" presId="urn:microsoft.com/office/officeart/2005/8/layout/hChevron3"/>
    <dgm:cxn modelId="{B32F3B9F-831E-49C6-A6E6-BB0E3CC5CB3B}" type="presParOf" srcId="{CEBE2DFA-3312-4CB3-87AD-B66B7FFDD98B}" destId="{BB85A029-B98E-4D3C-B5C5-158313C32FE0}" srcOrd="1" destOrd="0" presId="urn:microsoft.com/office/officeart/2005/8/layout/hChevron3"/>
    <dgm:cxn modelId="{F869D4BA-D478-46BC-B93B-768988435B01}" type="presParOf" srcId="{CEBE2DFA-3312-4CB3-87AD-B66B7FFDD98B}" destId="{A092822B-E525-4569-A886-F9A920C529F9}" srcOrd="2" destOrd="0" presId="urn:microsoft.com/office/officeart/2005/8/layout/hChevron3"/>
    <dgm:cxn modelId="{AB123A19-8B85-4B95-9ABA-26D978A64C06}" type="presParOf" srcId="{CEBE2DFA-3312-4CB3-87AD-B66B7FFDD98B}" destId="{DB1A1960-DC15-4EC9-99B9-1D03E20901D0}" srcOrd="3" destOrd="0" presId="urn:microsoft.com/office/officeart/2005/8/layout/hChevron3"/>
    <dgm:cxn modelId="{B7A1B609-D83E-4A49-8320-8E3ADE0B6A3C}" type="presParOf" srcId="{CEBE2DFA-3312-4CB3-87AD-B66B7FFDD98B}" destId="{DE684941-DB18-4AA7-82F1-3344E6AFE5FE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E1250-2C24-4A9A-B6DD-808BB4BD87C2}">
      <dsp:nvSpPr>
        <dsp:cNvPr id="0" name=""/>
        <dsp:cNvSpPr/>
      </dsp:nvSpPr>
      <dsp:spPr>
        <a:xfrm>
          <a:off x="0" y="2709395"/>
          <a:ext cx="1260407" cy="8892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9640" tIns="128016" rIns="89640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Encourage</a:t>
          </a:r>
        </a:p>
      </dsp:txBody>
      <dsp:txXfrm>
        <a:off x="0" y="2709395"/>
        <a:ext cx="1260407" cy="889284"/>
      </dsp:txXfrm>
    </dsp:sp>
    <dsp:sp modelId="{C0B7F9B0-911F-4225-9570-E685B2A196D7}">
      <dsp:nvSpPr>
        <dsp:cNvPr id="0" name=""/>
        <dsp:cNvSpPr/>
      </dsp:nvSpPr>
      <dsp:spPr>
        <a:xfrm>
          <a:off x="1260406" y="2709395"/>
          <a:ext cx="3781221" cy="88928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701" tIns="304800" rIns="76701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Encourage self sacrifice</a:t>
          </a:r>
        </a:p>
      </dsp:txBody>
      <dsp:txXfrm>
        <a:off x="1260406" y="2709395"/>
        <a:ext cx="3781221" cy="889284"/>
      </dsp:txXfrm>
    </dsp:sp>
    <dsp:sp modelId="{540B7D22-6F58-4309-83C6-07C23A70CE0F}">
      <dsp:nvSpPr>
        <dsp:cNvPr id="0" name=""/>
        <dsp:cNvSpPr/>
      </dsp:nvSpPr>
      <dsp:spPr>
        <a:xfrm rot="10800000">
          <a:off x="0" y="1355015"/>
          <a:ext cx="1260407" cy="136771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9640" tIns="128016" rIns="89640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Promote</a:t>
          </a:r>
        </a:p>
      </dsp:txBody>
      <dsp:txXfrm rot="-10800000">
        <a:off x="0" y="1355015"/>
        <a:ext cx="1260407" cy="889017"/>
      </dsp:txXfrm>
    </dsp:sp>
    <dsp:sp modelId="{1E83E007-371C-461A-8B5A-C670385F902E}">
      <dsp:nvSpPr>
        <dsp:cNvPr id="0" name=""/>
        <dsp:cNvSpPr/>
      </dsp:nvSpPr>
      <dsp:spPr>
        <a:xfrm>
          <a:off x="1260406" y="1355015"/>
          <a:ext cx="3781221" cy="88901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701" tIns="304800" rIns="76701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Promote unseen tasks</a:t>
          </a:r>
        </a:p>
      </dsp:txBody>
      <dsp:txXfrm>
        <a:off x="1260406" y="1355015"/>
        <a:ext cx="3781221" cy="889017"/>
      </dsp:txXfrm>
    </dsp:sp>
    <dsp:sp modelId="{86CFB75E-78F4-46E9-9716-AB6C7610971B}">
      <dsp:nvSpPr>
        <dsp:cNvPr id="0" name=""/>
        <dsp:cNvSpPr/>
      </dsp:nvSpPr>
      <dsp:spPr>
        <a:xfrm rot="10800000">
          <a:off x="0" y="636"/>
          <a:ext cx="1260407" cy="136771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9640" tIns="128016" rIns="89640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Model</a:t>
          </a:r>
        </a:p>
      </dsp:txBody>
      <dsp:txXfrm rot="-10800000">
        <a:off x="0" y="636"/>
        <a:ext cx="1260407" cy="889017"/>
      </dsp:txXfrm>
    </dsp:sp>
    <dsp:sp modelId="{7B599B13-B484-4A88-9BAF-462E0A793A1C}">
      <dsp:nvSpPr>
        <dsp:cNvPr id="0" name=""/>
        <dsp:cNvSpPr/>
      </dsp:nvSpPr>
      <dsp:spPr>
        <a:xfrm>
          <a:off x="1260406" y="636"/>
          <a:ext cx="3781221" cy="88901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701" tIns="304800" rIns="76701" bIns="30480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Model it yourself</a:t>
          </a:r>
        </a:p>
      </dsp:txBody>
      <dsp:txXfrm>
        <a:off x="1260406" y="636"/>
        <a:ext cx="3781221" cy="8890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7937A-91B6-493F-B065-5222169B5564}">
      <dsp:nvSpPr>
        <dsp:cNvPr id="0" name=""/>
        <dsp:cNvSpPr/>
      </dsp:nvSpPr>
      <dsp:spPr>
        <a:xfrm>
          <a:off x="1252220" y="1743"/>
          <a:ext cx="5008880" cy="178685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86" tIns="453861" rIns="97186" bIns="45386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Only God can bring about transformation</a:t>
          </a:r>
        </a:p>
      </dsp:txBody>
      <dsp:txXfrm>
        <a:off x="1252220" y="1743"/>
        <a:ext cx="5008880" cy="1786855"/>
      </dsp:txXfrm>
    </dsp:sp>
    <dsp:sp modelId="{38D98F70-158F-47CF-8357-829B3EEEE949}">
      <dsp:nvSpPr>
        <dsp:cNvPr id="0" name=""/>
        <dsp:cNvSpPr/>
      </dsp:nvSpPr>
      <dsp:spPr>
        <a:xfrm>
          <a:off x="0" y="1743"/>
          <a:ext cx="1252220" cy="17868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6263" tIns="176502" rIns="66263" bIns="176502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Bring about</a:t>
          </a:r>
        </a:p>
      </dsp:txBody>
      <dsp:txXfrm>
        <a:off x="0" y="1743"/>
        <a:ext cx="1252220" cy="1786855"/>
      </dsp:txXfrm>
    </dsp:sp>
    <dsp:sp modelId="{20D41F02-9212-4B79-B82F-5F172EC962DA}">
      <dsp:nvSpPr>
        <dsp:cNvPr id="0" name=""/>
        <dsp:cNvSpPr/>
      </dsp:nvSpPr>
      <dsp:spPr>
        <a:xfrm>
          <a:off x="1252220" y="1895809"/>
          <a:ext cx="5008880" cy="1786855"/>
        </a:xfrm>
        <a:prstGeom prst="rect">
          <a:avLst/>
        </a:prstGeom>
        <a:solidFill>
          <a:schemeClr val="accent2">
            <a:tint val="40000"/>
            <a:alpha val="90000"/>
            <a:hueOff val="2645942"/>
            <a:satOff val="-2703"/>
            <a:lumOff val="-96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2645942"/>
              <a:satOff val="-2703"/>
              <a:lumOff val="-9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86" tIns="453861" rIns="97186" bIns="45386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Only God can see the future</a:t>
          </a:r>
        </a:p>
      </dsp:txBody>
      <dsp:txXfrm>
        <a:off x="1252220" y="1895809"/>
        <a:ext cx="5008880" cy="1786855"/>
      </dsp:txXfrm>
    </dsp:sp>
    <dsp:sp modelId="{4B295FB7-6D3B-4971-8C31-BC6B3B9E7ED3}">
      <dsp:nvSpPr>
        <dsp:cNvPr id="0" name=""/>
        <dsp:cNvSpPr/>
      </dsp:nvSpPr>
      <dsp:spPr>
        <a:xfrm>
          <a:off x="0" y="1895809"/>
          <a:ext cx="1252220" cy="1786855"/>
        </a:xfrm>
        <a:prstGeom prst="rect">
          <a:avLst/>
        </a:prstGeom>
        <a:solidFill>
          <a:schemeClr val="accent2">
            <a:hueOff val="2771159"/>
            <a:satOff val="-477"/>
            <a:lumOff val="-4902"/>
            <a:alphaOff val="0"/>
          </a:schemeClr>
        </a:solidFill>
        <a:ln w="12700" cap="flat" cmpd="sng" algn="ctr">
          <a:solidFill>
            <a:schemeClr val="accent2">
              <a:hueOff val="2771159"/>
              <a:satOff val="-477"/>
              <a:lumOff val="-4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6263" tIns="176502" rIns="66263" bIns="176502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See</a:t>
          </a:r>
        </a:p>
      </dsp:txBody>
      <dsp:txXfrm>
        <a:off x="0" y="1895809"/>
        <a:ext cx="1252220" cy="1786855"/>
      </dsp:txXfrm>
    </dsp:sp>
    <dsp:sp modelId="{3C137427-F655-41FE-BF64-EFA289B19B50}">
      <dsp:nvSpPr>
        <dsp:cNvPr id="0" name=""/>
        <dsp:cNvSpPr/>
      </dsp:nvSpPr>
      <dsp:spPr>
        <a:xfrm>
          <a:off x="1252220" y="3789876"/>
          <a:ext cx="5008880" cy="1786855"/>
        </a:xfrm>
        <a:prstGeom prst="rect">
          <a:avLst/>
        </a:prstGeom>
        <a:solidFill>
          <a:schemeClr val="accent2">
            <a:tint val="40000"/>
            <a:alpha val="90000"/>
            <a:hueOff val="5291884"/>
            <a:satOff val="-5406"/>
            <a:lumOff val="-192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5291884"/>
              <a:satOff val="-5406"/>
              <a:lumOff val="-19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86" tIns="453861" rIns="97186" bIns="45386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Only God can sustain us</a:t>
          </a:r>
        </a:p>
      </dsp:txBody>
      <dsp:txXfrm>
        <a:off x="1252220" y="3789876"/>
        <a:ext cx="5008880" cy="1786855"/>
      </dsp:txXfrm>
    </dsp:sp>
    <dsp:sp modelId="{EF950FF5-3A38-46DD-8136-73C1C645873A}">
      <dsp:nvSpPr>
        <dsp:cNvPr id="0" name=""/>
        <dsp:cNvSpPr/>
      </dsp:nvSpPr>
      <dsp:spPr>
        <a:xfrm>
          <a:off x="0" y="3789876"/>
          <a:ext cx="1252220" cy="1786855"/>
        </a:xfrm>
        <a:prstGeom prst="rect">
          <a:avLst/>
        </a:prstGeom>
        <a:solidFill>
          <a:schemeClr val="accent2">
            <a:hueOff val="5542319"/>
            <a:satOff val="-953"/>
            <a:lumOff val="-9804"/>
            <a:alphaOff val="0"/>
          </a:schemeClr>
        </a:solidFill>
        <a:ln w="12700" cap="flat" cmpd="sng" algn="ctr">
          <a:solidFill>
            <a:schemeClr val="accent2">
              <a:hueOff val="5542319"/>
              <a:satOff val="-953"/>
              <a:lumOff val="-9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6263" tIns="176502" rIns="66263" bIns="176502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Sustain</a:t>
          </a:r>
        </a:p>
      </dsp:txBody>
      <dsp:txXfrm>
        <a:off x="0" y="3789876"/>
        <a:ext cx="1252220" cy="17868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353C5-B1CD-4D45-9CEA-98CBCB518BFF}">
      <dsp:nvSpPr>
        <dsp:cNvPr id="0" name=""/>
        <dsp:cNvSpPr/>
      </dsp:nvSpPr>
      <dsp:spPr>
        <a:xfrm>
          <a:off x="6747" y="1115694"/>
          <a:ext cx="1435594" cy="43067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444" tIns="113444" rIns="113444" bIns="11344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Discovering</a:t>
          </a:r>
        </a:p>
      </dsp:txBody>
      <dsp:txXfrm>
        <a:off x="6747" y="1115694"/>
        <a:ext cx="1435594" cy="430678"/>
      </dsp:txXfrm>
    </dsp:sp>
    <dsp:sp modelId="{9CE94FED-3BF9-4BC9-B934-521FE0FBAAE9}">
      <dsp:nvSpPr>
        <dsp:cNvPr id="0" name=""/>
        <dsp:cNvSpPr/>
      </dsp:nvSpPr>
      <dsp:spPr>
        <a:xfrm>
          <a:off x="6747" y="1546373"/>
          <a:ext cx="1435594" cy="291640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805" tIns="141805" rIns="141805" bIns="141805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Discover personal passion</a:t>
          </a:r>
        </a:p>
      </dsp:txBody>
      <dsp:txXfrm>
        <a:off x="6747" y="1546373"/>
        <a:ext cx="1435594" cy="2916406"/>
      </dsp:txXfrm>
    </dsp:sp>
    <dsp:sp modelId="{183086DF-A166-4DAB-9F2E-18A580FA4A80}">
      <dsp:nvSpPr>
        <dsp:cNvPr id="0" name=""/>
        <dsp:cNvSpPr/>
      </dsp:nvSpPr>
      <dsp:spPr>
        <a:xfrm>
          <a:off x="1550130" y="1115694"/>
          <a:ext cx="1435594" cy="430678"/>
        </a:xfrm>
        <a:prstGeom prst="rect">
          <a:avLst/>
        </a:prstGeom>
        <a:gradFill rotWithShape="0">
          <a:gsLst>
            <a:gs pos="0">
              <a:schemeClr val="accent2">
                <a:hueOff val="1847440"/>
                <a:satOff val="-318"/>
                <a:lumOff val="-326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1847440"/>
                <a:satOff val="-318"/>
                <a:lumOff val="-326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1847440"/>
                <a:satOff val="-318"/>
                <a:lumOff val="-326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847440"/>
              <a:satOff val="-318"/>
              <a:lumOff val="-326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444" tIns="113444" rIns="113444" bIns="11344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Discovering and refining</a:t>
          </a:r>
        </a:p>
      </dsp:txBody>
      <dsp:txXfrm>
        <a:off x="1550130" y="1115694"/>
        <a:ext cx="1435594" cy="430678"/>
      </dsp:txXfrm>
    </dsp:sp>
    <dsp:sp modelId="{26279668-A085-4AC7-9EAC-D62FE75D786B}">
      <dsp:nvSpPr>
        <dsp:cNvPr id="0" name=""/>
        <dsp:cNvSpPr/>
      </dsp:nvSpPr>
      <dsp:spPr>
        <a:xfrm>
          <a:off x="1550130" y="1546373"/>
          <a:ext cx="1435594" cy="2916406"/>
        </a:xfrm>
        <a:prstGeom prst="rect">
          <a:avLst/>
        </a:prstGeom>
        <a:solidFill>
          <a:schemeClr val="accent2">
            <a:tint val="40000"/>
            <a:alpha val="90000"/>
            <a:hueOff val="1763962"/>
            <a:satOff val="-1802"/>
            <a:lumOff val="-64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763962"/>
              <a:satOff val="-1802"/>
              <a:lumOff val="-64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805" tIns="141805" rIns="141805" bIns="141805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Discover and refining gift</a:t>
          </a:r>
        </a:p>
      </dsp:txBody>
      <dsp:txXfrm>
        <a:off x="1550130" y="1546373"/>
        <a:ext cx="1435594" cy="2916406"/>
      </dsp:txXfrm>
    </dsp:sp>
    <dsp:sp modelId="{53C9D483-6C12-4813-A1BF-622976A03558}">
      <dsp:nvSpPr>
        <dsp:cNvPr id="0" name=""/>
        <dsp:cNvSpPr/>
      </dsp:nvSpPr>
      <dsp:spPr>
        <a:xfrm>
          <a:off x="3113777" y="1115695"/>
          <a:ext cx="1576928" cy="430678"/>
        </a:xfrm>
        <a:prstGeom prst="rect">
          <a:avLst/>
        </a:prstGeom>
        <a:gradFill rotWithShape="0">
          <a:gsLst>
            <a:gs pos="0">
              <a:schemeClr val="accent2">
                <a:hueOff val="3694879"/>
                <a:satOff val="-635"/>
                <a:lumOff val="-653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3694879"/>
                <a:satOff val="-635"/>
                <a:lumOff val="-653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3694879"/>
                <a:satOff val="-635"/>
                <a:lumOff val="-653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3694879"/>
              <a:satOff val="-635"/>
              <a:lumOff val="-653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444" tIns="113444" rIns="113444" bIns="11344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Teaching</a:t>
          </a:r>
        </a:p>
      </dsp:txBody>
      <dsp:txXfrm>
        <a:off x="3113777" y="1115695"/>
        <a:ext cx="1576928" cy="430678"/>
      </dsp:txXfrm>
    </dsp:sp>
    <dsp:sp modelId="{E87AE913-9798-4B5A-A6B8-52EF1437308E}">
      <dsp:nvSpPr>
        <dsp:cNvPr id="0" name=""/>
        <dsp:cNvSpPr/>
      </dsp:nvSpPr>
      <dsp:spPr>
        <a:xfrm>
          <a:off x="3093514" y="1546373"/>
          <a:ext cx="1617455" cy="2916406"/>
        </a:xfrm>
        <a:prstGeom prst="rect">
          <a:avLst/>
        </a:prstGeom>
        <a:solidFill>
          <a:schemeClr val="accent2">
            <a:tint val="40000"/>
            <a:alpha val="90000"/>
            <a:hueOff val="3527923"/>
            <a:satOff val="-3604"/>
            <a:lumOff val="-128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527923"/>
              <a:satOff val="-3604"/>
              <a:lumOff val="-128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805" tIns="141805" rIns="141805" bIns="141805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Teaching evolutionary thinking</a:t>
          </a:r>
        </a:p>
      </dsp:txBody>
      <dsp:txXfrm>
        <a:off x="3093514" y="1546373"/>
        <a:ext cx="1617455" cy="2916406"/>
      </dsp:txXfrm>
    </dsp:sp>
    <dsp:sp modelId="{5C905C65-EC3D-4E99-A0C2-6F40E71A1D35}">
      <dsp:nvSpPr>
        <dsp:cNvPr id="0" name=""/>
        <dsp:cNvSpPr/>
      </dsp:nvSpPr>
      <dsp:spPr>
        <a:xfrm>
          <a:off x="4818758" y="1115694"/>
          <a:ext cx="1435594" cy="430678"/>
        </a:xfrm>
        <a:prstGeom prst="rect">
          <a:avLst/>
        </a:prstGeom>
        <a:gradFill rotWithShape="0">
          <a:gsLst>
            <a:gs pos="0">
              <a:schemeClr val="accent2">
                <a:hueOff val="5542319"/>
                <a:satOff val="-953"/>
                <a:lumOff val="-980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5542319"/>
                <a:satOff val="-953"/>
                <a:lumOff val="-980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5542319"/>
                <a:satOff val="-953"/>
                <a:lumOff val="-980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5542319"/>
              <a:satOff val="-953"/>
              <a:lumOff val="-98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444" tIns="113444" rIns="113444" bIns="11344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Balancing</a:t>
          </a:r>
        </a:p>
      </dsp:txBody>
      <dsp:txXfrm>
        <a:off x="4818758" y="1115694"/>
        <a:ext cx="1435594" cy="430678"/>
      </dsp:txXfrm>
    </dsp:sp>
    <dsp:sp modelId="{F15963B1-F43D-4015-914F-FA46910E5FF5}">
      <dsp:nvSpPr>
        <dsp:cNvPr id="0" name=""/>
        <dsp:cNvSpPr/>
      </dsp:nvSpPr>
      <dsp:spPr>
        <a:xfrm>
          <a:off x="4818758" y="1546373"/>
          <a:ext cx="1435594" cy="2916406"/>
        </a:xfrm>
        <a:prstGeom prst="rect">
          <a:avLst/>
        </a:prstGeom>
        <a:solidFill>
          <a:schemeClr val="accent2">
            <a:tint val="40000"/>
            <a:alpha val="90000"/>
            <a:hueOff val="5291884"/>
            <a:satOff val="-5406"/>
            <a:lumOff val="-192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291884"/>
              <a:satOff val="-5406"/>
              <a:lumOff val="-192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805" tIns="141805" rIns="141805" bIns="141805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Balancing vision, priorities and timing</a:t>
          </a:r>
        </a:p>
      </dsp:txBody>
      <dsp:txXfrm>
        <a:off x="4818758" y="1546373"/>
        <a:ext cx="1435594" cy="2916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C8FAE-2622-4A26-A5E1-CEC3270DADFE}">
      <dsp:nvSpPr>
        <dsp:cNvPr id="0" name=""/>
        <dsp:cNvSpPr/>
      </dsp:nvSpPr>
      <dsp:spPr>
        <a:xfrm>
          <a:off x="0" y="0"/>
          <a:ext cx="3882053" cy="6478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The challenge of lay led ministry</a:t>
          </a:r>
          <a:endParaRPr lang="en-US" sz="1700" kern="1200" dirty="0"/>
        </a:p>
      </dsp:txBody>
      <dsp:txXfrm>
        <a:off x="18976" y="18976"/>
        <a:ext cx="3107141" cy="609924"/>
      </dsp:txXfrm>
    </dsp:sp>
    <dsp:sp modelId="{79147095-5565-415F-92F4-EA3C02CA8C8A}">
      <dsp:nvSpPr>
        <dsp:cNvPr id="0" name=""/>
        <dsp:cNvSpPr/>
      </dsp:nvSpPr>
      <dsp:spPr>
        <a:xfrm>
          <a:off x="289893" y="737859"/>
          <a:ext cx="3882053" cy="6478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The challenge of work, life, family balance</a:t>
          </a:r>
          <a:endParaRPr lang="en-US" sz="1700" kern="1200"/>
        </a:p>
      </dsp:txBody>
      <dsp:txXfrm>
        <a:off x="308869" y="756835"/>
        <a:ext cx="3133087" cy="609924"/>
      </dsp:txXfrm>
    </dsp:sp>
    <dsp:sp modelId="{6282BEC4-0E13-4A2F-B79D-FD646466A62C}">
      <dsp:nvSpPr>
        <dsp:cNvPr id="0" name=""/>
        <dsp:cNvSpPr/>
      </dsp:nvSpPr>
      <dsp:spPr>
        <a:xfrm>
          <a:off x="579787" y="1475719"/>
          <a:ext cx="3882053" cy="6478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The challenge of expectations</a:t>
          </a:r>
          <a:endParaRPr lang="en-US" sz="1700" kern="1200"/>
        </a:p>
      </dsp:txBody>
      <dsp:txXfrm>
        <a:off x="598763" y="1494695"/>
        <a:ext cx="3133087" cy="609924"/>
      </dsp:txXfrm>
    </dsp:sp>
    <dsp:sp modelId="{57249528-0EB4-436C-BAE5-53CEEA24617A}">
      <dsp:nvSpPr>
        <dsp:cNvPr id="0" name=""/>
        <dsp:cNvSpPr/>
      </dsp:nvSpPr>
      <dsp:spPr>
        <a:xfrm>
          <a:off x="869680" y="2213579"/>
          <a:ext cx="3882053" cy="6478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The challenge of personal weakness</a:t>
          </a:r>
          <a:endParaRPr lang="en-US" sz="1700" kern="1200"/>
        </a:p>
      </dsp:txBody>
      <dsp:txXfrm>
        <a:off x="888656" y="2232555"/>
        <a:ext cx="3133087" cy="609924"/>
      </dsp:txXfrm>
    </dsp:sp>
    <dsp:sp modelId="{881EA344-94F7-4624-84A8-E44E838E5646}">
      <dsp:nvSpPr>
        <dsp:cNvPr id="0" name=""/>
        <dsp:cNvSpPr/>
      </dsp:nvSpPr>
      <dsp:spPr>
        <a:xfrm>
          <a:off x="1159574" y="2951439"/>
          <a:ext cx="3882053" cy="6478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The challenge of the battle</a:t>
          </a:r>
          <a:endParaRPr lang="en-US" sz="1700" kern="1200"/>
        </a:p>
      </dsp:txBody>
      <dsp:txXfrm>
        <a:off x="1178550" y="2970415"/>
        <a:ext cx="3133087" cy="609924"/>
      </dsp:txXfrm>
    </dsp:sp>
    <dsp:sp modelId="{508035EA-5EF7-4C3C-93C8-62FD3A782BA7}">
      <dsp:nvSpPr>
        <dsp:cNvPr id="0" name=""/>
        <dsp:cNvSpPr/>
      </dsp:nvSpPr>
      <dsp:spPr>
        <a:xfrm>
          <a:off x="3460933" y="473310"/>
          <a:ext cx="421119" cy="421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3555685" y="473310"/>
        <a:ext cx="231615" cy="316892"/>
      </dsp:txXfrm>
    </dsp:sp>
    <dsp:sp modelId="{A7DB16D5-4DB8-4498-88A4-AC463FA2EACE}">
      <dsp:nvSpPr>
        <dsp:cNvPr id="0" name=""/>
        <dsp:cNvSpPr/>
      </dsp:nvSpPr>
      <dsp:spPr>
        <a:xfrm>
          <a:off x="3750827" y="1211169"/>
          <a:ext cx="421119" cy="421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3845579" y="1211169"/>
        <a:ext cx="231615" cy="316892"/>
      </dsp:txXfrm>
    </dsp:sp>
    <dsp:sp modelId="{DB8C5921-A049-424E-BBB4-8BD5EE5E5423}">
      <dsp:nvSpPr>
        <dsp:cNvPr id="0" name=""/>
        <dsp:cNvSpPr/>
      </dsp:nvSpPr>
      <dsp:spPr>
        <a:xfrm>
          <a:off x="4040720" y="1938231"/>
          <a:ext cx="421119" cy="421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135472" y="1938231"/>
        <a:ext cx="231615" cy="316892"/>
      </dsp:txXfrm>
    </dsp:sp>
    <dsp:sp modelId="{0FDE6661-5A15-4CE2-9BD4-6DEE21565B53}">
      <dsp:nvSpPr>
        <dsp:cNvPr id="0" name=""/>
        <dsp:cNvSpPr/>
      </dsp:nvSpPr>
      <dsp:spPr>
        <a:xfrm>
          <a:off x="4330614" y="2683290"/>
          <a:ext cx="421119" cy="421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425366" y="2683290"/>
        <a:ext cx="231615" cy="3168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2B2C97-68CA-4A51-8A5E-0214C0988DEF}">
      <dsp:nvSpPr>
        <dsp:cNvPr id="0" name=""/>
        <dsp:cNvSpPr/>
      </dsp:nvSpPr>
      <dsp:spPr>
        <a:xfrm>
          <a:off x="407" y="794313"/>
          <a:ext cx="1649609" cy="2010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945" tIns="0" rIns="162945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Locating and increasing personal capacity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07" y="1598589"/>
        <a:ext cx="1649609" cy="1206413"/>
      </dsp:txXfrm>
    </dsp:sp>
    <dsp:sp modelId="{01260D49-4AC0-474B-A721-9FF23F5A83FC}">
      <dsp:nvSpPr>
        <dsp:cNvPr id="0" name=""/>
        <dsp:cNvSpPr/>
      </dsp:nvSpPr>
      <dsp:spPr>
        <a:xfrm>
          <a:off x="407" y="809892"/>
          <a:ext cx="1649609" cy="791812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945" tIns="165100" rIns="162945" bIns="16510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01</a:t>
          </a:r>
        </a:p>
      </dsp:txBody>
      <dsp:txXfrm>
        <a:off x="407" y="809892"/>
        <a:ext cx="1649609" cy="791812"/>
      </dsp:txXfrm>
    </dsp:sp>
    <dsp:sp modelId="{13E53A22-EB35-4603-BC66-1918E0097C7B}">
      <dsp:nvSpPr>
        <dsp:cNvPr id="0" name=""/>
        <dsp:cNvSpPr/>
      </dsp:nvSpPr>
      <dsp:spPr>
        <a:xfrm>
          <a:off x="1781986" y="794313"/>
          <a:ext cx="1649609" cy="19795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945" tIns="0" rIns="162945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Balancing many priorities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81986" y="1586125"/>
        <a:ext cx="1649609" cy="1187719"/>
      </dsp:txXfrm>
    </dsp:sp>
    <dsp:sp modelId="{76CFFFF9-3565-4A1D-B412-BD495E08A894}">
      <dsp:nvSpPr>
        <dsp:cNvPr id="0" name=""/>
        <dsp:cNvSpPr/>
      </dsp:nvSpPr>
      <dsp:spPr>
        <a:xfrm>
          <a:off x="1781986" y="794313"/>
          <a:ext cx="1649609" cy="791812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945" tIns="165100" rIns="162945" bIns="16510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02</a:t>
          </a:r>
        </a:p>
      </dsp:txBody>
      <dsp:txXfrm>
        <a:off x="1781986" y="794313"/>
        <a:ext cx="1649609" cy="791812"/>
      </dsp:txXfrm>
    </dsp:sp>
    <dsp:sp modelId="{0DE3BA5E-343D-4C97-9E4F-4DB06E10967C}">
      <dsp:nvSpPr>
        <dsp:cNvPr id="0" name=""/>
        <dsp:cNvSpPr/>
      </dsp:nvSpPr>
      <dsp:spPr>
        <a:xfrm>
          <a:off x="3523322" y="794313"/>
          <a:ext cx="1471600" cy="19795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945" tIns="0" rIns="162945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chemeClr val="bg1"/>
              </a:solidFill>
            </a:rPr>
            <a:t>Short, medium and long term thinking 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3523322" y="1586125"/>
        <a:ext cx="1471600" cy="1187719"/>
      </dsp:txXfrm>
    </dsp:sp>
    <dsp:sp modelId="{9F605559-786B-46B5-9B89-590A1F34B6EF}">
      <dsp:nvSpPr>
        <dsp:cNvPr id="0" name=""/>
        <dsp:cNvSpPr/>
      </dsp:nvSpPr>
      <dsp:spPr>
        <a:xfrm>
          <a:off x="3563564" y="794313"/>
          <a:ext cx="1649609" cy="791812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945" tIns="165100" rIns="162945" bIns="16510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03</a:t>
          </a:r>
        </a:p>
      </dsp:txBody>
      <dsp:txXfrm>
        <a:off x="3563564" y="794313"/>
        <a:ext cx="1649609" cy="7918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D3942-FB9D-4BF4-A55B-22C99352D7BC}">
      <dsp:nvSpPr>
        <dsp:cNvPr id="0" name=""/>
        <dsp:cNvSpPr/>
      </dsp:nvSpPr>
      <dsp:spPr>
        <a:xfrm>
          <a:off x="2562" y="1601563"/>
          <a:ext cx="2240363" cy="896145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</a:rPr>
            <a:t>Where do I want to be in 5 years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2562" y="1601563"/>
        <a:ext cx="2016327" cy="896145"/>
      </dsp:txXfrm>
    </dsp:sp>
    <dsp:sp modelId="{A092822B-E525-4569-A886-F9A920C529F9}">
      <dsp:nvSpPr>
        <dsp:cNvPr id="0" name=""/>
        <dsp:cNvSpPr/>
      </dsp:nvSpPr>
      <dsp:spPr>
        <a:xfrm>
          <a:off x="1794853" y="1601563"/>
          <a:ext cx="2240363" cy="896145"/>
        </a:xfrm>
        <a:prstGeom prst="chevron">
          <a:avLst/>
        </a:prstGeom>
        <a:solidFill>
          <a:schemeClr val="accent2">
            <a:hueOff val="2771159"/>
            <a:satOff val="-477"/>
            <a:lumOff val="-490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</a:rPr>
            <a:t>Where would I want the church to be in 5 years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2242926" y="1601563"/>
        <a:ext cx="1344218" cy="896145"/>
      </dsp:txXfrm>
    </dsp:sp>
    <dsp:sp modelId="{DE684941-DB18-4AA7-82F1-3344E6AFE5FE}">
      <dsp:nvSpPr>
        <dsp:cNvPr id="0" name=""/>
        <dsp:cNvSpPr/>
      </dsp:nvSpPr>
      <dsp:spPr>
        <a:xfrm>
          <a:off x="3587144" y="1601563"/>
          <a:ext cx="2240363" cy="896145"/>
        </a:xfrm>
        <a:prstGeom prst="chevron">
          <a:avLst/>
        </a:prstGeom>
        <a:solidFill>
          <a:schemeClr val="accent2">
            <a:hueOff val="5542319"/>
            <a:satOff val="-953"/>
            <a:lumOff val="-980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solidFill>
                <a:schemeClr val="bg1"/>
              </a:solidFill>
            </a:rPr>
            <a:t>We cannot teach what we do not practice 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4035217" y="1601563"/>
        <a:ext cx="1344218" cy="896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86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88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87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545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680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33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47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96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47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9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18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59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76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28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29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02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545F3-F657-4BF1-A55A-F8783B7C669A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8175-8647-4166-9378-9CE3652AA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1838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6.jpe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1.png"/><Relationship Id="rId9" Type="http://schemas.microsoft.com/office/2007/relationships/diagramDrawing" Target="../diagrams/drawing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27.jpe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11.png"/><Relationship Id="rId9" Type="http://schemas.microsoft.com/office/2007/relationships/diagramDrawing" Target="../diagrams/drawing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28.jpeg"/><Relationship Id="rId7" Type="http://schemas.openxmlformats.org/officeDocument/2006/relationships/diagramQuickStyle" Target="../diagrams/quickStyl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11.png"/><Relationship Id="rId9" Type="http://schemas.microsoft.com/office/2007/relationships/diagramDrawing" Target="../diagrams/drawing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1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1.png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D648A-999E-413E-9422-5EA01CA7F1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Developing Leaders for the 21</a:t>
            </a:r>
            <a:r>
              <a:rPr lang="en-US" baseline="30000" dirty="0"/>
              <a:t>st</a:t>
            </a:r>
            <a:r>
              <a:rPr lang="en-US" dirty="0"/>
              <a:t> Century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71C5D7-C6B0-4D60-A342-784A660425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Working towards succession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81684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EDCDCC-218A-4614-BECA-B54D3D1D9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GB" sz="4400"/>
              <a:t>3. Reliance on God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37D752-54BC-4D75-AF52-2DC6198DF0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940033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8393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763C1-4E6F-49D2-898F-14D1B1C9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 Getting the ‘Big Picture’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22702-05C2-41D1-B9CD-3159D3959C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3200" b="1" dirty="0"/>
              <a:t>Tension in church</a:t>
            </a:r>
          </a:p>
          <a:p>
            <a:r>
              <a:rPr lang="en-GB" sz="3200" b="1" dirty="0"/>
              <a:t>Spiritual malaise</a:t>
            </a:r>
          </a:p>
          <a:p>
            <a:r>
              <a:rPr lang="en-GB" sz="3200" b="1" dirty="0"/>
              <a:t>Strategy not working</a:t>
            </a:r>
          </a:p>
          <a:p>
            <a:r>
              <a:rPr lang="en-GB" sz="3200" b="1" dirty="0"/>
              <a:t>Personal sin and problems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85D5E6-DB5F-4B71-A4A5-CBC0BA6A8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3483" y="2326713"/>
            <a:ext cx="4700058" cy="3599316"/>
          </a:xfrm>
        </p:spPr>
        <p:txBody>
          <a:bodyPr>
            <a:normAutofit/>
          </a:bodyPr>
          <a:lstStyle/>
          <a:p>
            <a:r>
              <a:rPr lang="en-GB" sz="3200" b="1" dirty="0"/>
              <a:t>Teach listening and observation skills</a:t>
            </a:r>
          </a:p>
          <a:p>
            <a:r>
              <a:rPr lang="en-GB" sz="3200" b="1" dirty="0"/>
              <a:t>Teach analytical skills</a:t>
            </a:r>
          </a:p>
          <a:p>
            <a:r>
              <a:rPr lang="en-GB" sz="3200" b="1" dirty="0"/>
              <a:t>Teach solution driven strategies</a:t>
            </a:r>
          </a:p>
          <a:p>
            <a:r>
              <a:rPr lang="en-GB" sz="3200" b="1" dirty="0"/>
              <a:t>Teach flexibility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A0A214-2C62-4E44-95B0-91FAB02242F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4670" y="4741990"/>
            <a:ext cx="3220257" cy="214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47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13A724-8275-4B92-9E3A-9E327D5C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GB" sz="4400"/>
              <a:t>5. Maximising potential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B782CF5C-26B7-43AA-9EC6-B0889569AC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061308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44496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2" name="Rectangle 11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A90E88E7-A904-416C-AE33-8A90A9DB0C9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6096000" y="10"/>
            <a:ext cx="6092823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05F26F-0B37-48FE-878A-2AA0D7A08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GB" dirty="0"/>
              <a:t>6. Grace under pressure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F655980-C0CD-414E-BD82-BC828D33DF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634417"/>
              </p:ext>
            </p:extLst>
          </p:nvPr>
        </p:nvGraphicFramePr>
        <p:xfrm>
          <a:off x="680322" y="2336873"/>
          <a:ext cx="5041628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858537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2" name="Rectangle 11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09DB52A2-AD6D-44EB-B47F-AA9EA0FFB11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6096000" y="10"/>
            <a:ext cx="6092823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9B1963-6608-4955-86F5-1B30A45FA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GB" dirty="0"/>
              <a:t>7. Organised lives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77A5E59-DCF4-4415-BD9E-2FBDA09FA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171856"/>
              </p:ext>
            </p:extLst>
          </p:nvPr>
        </p:nvGraphicFramePr>
        <p:xfrm>
          <a:off x="680322" y="2336873"/>
          <a:ext cx="5213582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01415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2" name="Rectangle 11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A close up of a building&#10;&#10;Description generated with very high confidence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4" name="Picture 3" descr="A blackboard sign on a wall&#10;&#10;Description generated with very high confidence">
            <a:extLst>
              <a:ext uri="{FF2B5EF4-FFF2-40B4-BE49-F238E27FC236}">
                <a16:creationId xmlns:a16="http://schemas.microsoft.com/office/drawing/2014/main" id="{D39AAD21-6CA8-4C46-B8A0-D9D42DE753A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6366" y="-347860"/>
            <a:ext cx="6092823" cy="720586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E45A8D-C0AC-452F-9A7F-7611CE9EC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US" dirty="0"/>
              <a:t>Goal setting</a:t>
            </a:r>
            <a:endParaRPr lang="en-GB" dirty="0"/>
          </a:p>
        </p:txBody>
      </p:sp>
      <p:pic>
        <p:nvPicPr>
          <p:cNvPr id="17" name="Picture 1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2EBF3D7-55E0-450B-8753-624C17C305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496467"/>
              </p:ext>
            </p:extLst>
          </p:nvPr>
        </p:nvGraphicFramePr>
        <p:xfrm>
          <a:off x="258417" y="2231954"/>
          <a:ext cx="5830070" cy="4099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29304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4076163-0838-4BBE-9A78-8AA98A27BD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6" name="Rectangle 15">
              <a:extLst>
                <a:ext uri="{FF2B5EF4-FFF2-40B4-BE49-F238E27FC236}">
                  <a16:creationId xmlns:a16="http://schemas.microsoft.com/office/drawing/2014/main" id="{76EB5644-8FFE-4B4B-925B-03BFD5022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3B8C615-84E5-4E32-B595-1BBEA313D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8CF564A5-DFD7-430A-B4D5-CA0DB482C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5018565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E55645-AC3C-4F18-B2AF-FFF89B3DE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753228"/>
            <a:ext cx="4196478" cy="1080938"/>
          </a:xfrm>
        </p:spPr>
        <p:txBody>
          <a:bodyPr>
            <a:normAutofit/>
          </a:bodyPr>
          <a:lstStyle/>
          <a:p>
            <a:r>
              <a:rPr lang="en-US" sz="3200"/>
              <a:t>Models of Leadership</a:t>
            </a:r>
            <a:endParaRPr lang="en-GB" sz="320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3E54AF3-C488-49B7-9715-D679311BD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5029200" cy="202738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C10ECA4-DDCB-423E-B814-F1F90FF7B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017" y="2336873"/>
            <a:ext cx="4159713" cy="3599316"/>
          </a:xfrm>
        </p:spPr>
        <p:txBody>
          <a:bodyPr>
            <a:normAutofit/>
          </a:bodyPr>
          <a:lstStyle/>
          <a:p>
            <a:r>
              <a:rPr lang="en-US" sz="3600" b="1" dirty="0"/>
              <a:t>Is this the model of leadership for the church?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DB4415C-6AA7-4D8A-B76B-F97256A8D6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9700" y="-2"/>
            <a:ext cx="6972300" cy="68580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37C1B0-F43D-495B-BA19-C2E61191B97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4956" y="-1"/>
            <a:ext cx="3386961" cy="4259179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90D9EB-2448-4D6C-ADFF-B1D7E2CFA81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5031" y="10"/>
            <a:ext cx="3376228" cy="208385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0" name="Content Placeholder 6">
            <a:extLst>
              <a:ext uri="{FF2B5EF4-FFF2-40B4-BE49-F238E27FC236}">
                <a16:creationId xmlns:a16="http://schemas.microsoft.com/office/drawing/2014/main" id="{CBA80042-FB06-4D63-A2F8-18CF4566BC0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5031" y="2162908"/>
            <a:ext cx="3376228" cy="20962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0D92FC3-C7CF-47BA-87CD-2BD00795417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4950" y="4351643"/>
            <a:ext cx="6877048" cy="250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116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0" name="Rectangle 9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61284-DC68-4DB6-97FE-983DEE3A4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8" y="2336873"/>
            <a:ext cx="5473472" cy="3599316"/>
          </a:xfrm>
        </p:spPr>
        <p:txBody>
          <a:bodyPr>
            <a:noAutofit/>
          </a:bodyPr>
          <a:lstStyle/>
          <a:p>
            <a:r>
              <a:rPr lang="en-GB" sz="3200" b="1" dirty="0"/>
              <a:t>Leadership is a gift from God</a:t>
            </a:r>
          </a:p>
          <a:p>
            <a:r>
              <a:rPr lang="en-GB" sz="3200" b="1" dirty="0"/>
              <a:t>Leadership involves sensitivity God and people</a:t>
            </a:r>
          </a:p>
          <a:p>
            <a:r>
              <a:rPr lang="en-GB" sz="3200" b="1" dirty="0"/>
              <a:t>Leaders are role models</a:t>
            </a:r>
          </a:p>
          <a:p>
            <a:r>
              <a:rPr lang="en-GB" sz="3200" b="1" dirty="0"/>
              <a:t>Leadership brings people into the spiritual realm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920EB2-4011-41E0-867C-4D20FE931D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10"/>
            <a:ext cx="6092823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4D76C8-00EF-4AC0-8840-4DAF72381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US" dirty="0"/>
              <a:t>Distinctiveness of Christian Leadership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6201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542DA3AF-127F-4C57-B3D0-C38C2729F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35" name="Rectangle 34">
              <a:extLst>
                <a:ext uri="{FF2B5EF4-FFF2-40B4-BE49-F238E27FC236}">
                  <a16:creationId xmlns:a16="http://schemas.microsoft.com/office/drawing/2014/main" id="{76FB8498-ECED-4735-9119-FECC4B23D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DEB9F675-D000-4C2C-B138-19EA45F6B1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9C444955-4F29-413C-8101-8045CFA9E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4" y="0"/>
            <a:ext cx="465429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C27327-E27D-433B-9243-EC47B3DB500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11903" y="10"/>
            <a:ext cx="2257273" cy="2346025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044E8076-DAB5-402E-9914-EF6A3DA564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96704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0C0714-14F1-4A7D-98EC-0D914BE5D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GB" dirty="0"/>
              <a:t>Where does authority fit?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4BA76E82-1839-4385-89C8-467D6960A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31429-B6FF-48BA-9380-0FF5DF6A5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6423211" cy="3599316"/>
          </a:xfrm>
        </p:spPr>
        <p:txBody>
          <a:bodyPr>
            <a:normAutofit/>
          </a:bodyPr>
          <a:lstStyle/>
          <a:p>
            <a:r>
              <a:rPr lang="en-GB" sz="3200" b="1" dirty="0"/>
              <a:t>Structural authority – office</a:t>
            </a:r>
          </a:p>
          <a:p>
            <a:r>
              <a:rPr lang="en-GB" sz="3200" b="1" dirty="0"/>
              <a:t>Personal authority – skill</a:t>
            </a:r>
          </a:p>
          <a:p>
            <a:r>
              <a:rPr lang="en-GB" sz="3200" b="1" dirty="0"/>
              <a:t>Imposed authority – personality</a:t>
            </a:r>
          </a:p>
          <a:p>
            <a:r>
              <a:rPr lang="en-GB" sz="3200" b="1" dirty="0"/>
              <a:t>Moral authority - integrity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1B50EE-EA9A-4AEC-83F8-ACB1248F8B4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10360" y="2410691"/>
            <a:ext cx="2258816" cy="21613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0CACBD-80B8-48BC-AE30-055185E5873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"/>
          <a:stretch/>
        </p:blipFill>
        <p:spPr>
          <a:xfrm>
            <a:off x="9942576" y="-1"/>
            <a:ext cx="2249424" cy="45719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A49FB7-AF2C-4D72-8B45-2B44E890643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11902" y="4636654"/>
            <a:ext cx="4580097" cy="222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39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000B9EE5-E5A7-4E69-A1F1-5BF0A0E07C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22" name="Rectangle 21">
              <a:extLst>
                <a:ext uri="{FF2B5EF4-FFF2-40B4-BE49-F238E27FC236}">
                  <a16:creationId xmlns:a16="http://schemas.microsoft.com/office/drawing/2014/main" id="{2C334725-6E35-433F-B92D-4E897FA819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DCC960A6-9487-44CE-8D7C-E4B21299D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9079692A-7677-4AFE-8F10-7D0CE6E6D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5408" y="-1"/>
            <a:ext cx="4736592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8E546E-75C3-4D7E-8B66-271B9356F38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0979" y="1"/>
            <a:ext cx="4645152" cy="2225039"/>
          </a:xfrm>
          <a:prstGeom prst="rect">
            <a:avLst/>
          </a:prstGeom>
          <a:ln>
            <a:noFill/>
          </a:ln>
          <a:effectLst/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3B466075-C91E-407D-BFCB-3B87C1128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96704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EE4C49-2D28-4AF2-A107-A3F68AB87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en-US" dirty="0"/>
              <a:t>Our changing context</a:t>
            </a:r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A6BDBB1-A7C5-42B1-925F-0029F87D4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B254B-70C8-492C-B958-3C7D53BA8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6423211" cy="3599316"/>
          </a:xfrm>
        </p:spPr>
        <p:txBody>
          <a:bodyPr>
            <a:normAutofit/>
          </a:bodyPr>
          <a:lstStyle/>
          <a:p>
            <a:r>
              <a:rPr lang="en-GB" sz="3200" b="1" dirty="0"/>
              <a:t>Global village</a:t>
            </a:r>
          </a:p>
          <a:p>
            <a:r>
              <a:rPr lang="en-GB" sz="3200" b="1" dirty="0"/>
              <a:t>Worldview challenges</a:t>
            </a:r>
          </a:p>
          <a:p>
            <a:r>
              <a:rPr lang="en-GB" sz="3200" b="1" dirty="0"/>
              <a:t>Moral decline</a:t>
            </a:r>
          </a:p>
          <a:p>
            <a:r>
              <a:rPr lang="en-GB" sz="3200" b="1" dirty="0"/>
              <a:t>Personal demands</a:t>
            </a:r>
          </a:p>
          <a:p>
            <a:r>
              <a:rPr lang="en-GB" sz="3200" b="1" dirty="0"/>
              <a:t>Institutional memory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C31E69-C778-4DB8-93DD-341073468E3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5110" y="2322651"/>
            <a:ext cx="4641021" cy="22126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88093F-DB9C-4DA9-8E9A-F9DE3BCFE63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55110" y="4632960"/>
            <a:ext cx="4641021" cy="222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84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05A9BAA-B344-45D2-838C-73856C4B1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0" name="Rectangle 9">
              <a:extLst>
                <a:ext uri="{FF2B5EF4-FFF2-40B4-BE49-F238E27FC236}">
                  <a16:creationId xmlns:a16="http://schemas.microsoft.com/office/drawing/2014/main" id="{390434AA-4632-440E-9AE7-411396A7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D462FD1E-E713-4FD4-8746-671C946723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5A735668-39A9-444F-85D9-1C406D4C2F3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8568" y="10"/>
            <a:ext cx="7200736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8A4CDE5-C7BC-41E1-8A4A-79E024CC0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5018565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962067-70C9-4732-A86A-67C62F4CC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753228"/>
            <a:ext cx="3679028" cy="1080938"/>
          </a:xfrm>
        </p:spPr>
        <p:txBody>
          <a:bodyPr>
            <a:normAutofit/>
          </a:bodyPr>
          <a:lstStyle/>
          <a:p>
            <a:r>
              <a:rPr lang="en-US" sz="3000"/>
              <a:t>What kind of leaders do we want?</a:t>
            </a:r>
            <a:endParaRPr lang="en-GB" sz="30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25C7952-5703-489E-8DBD-F2EFAC8EE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5029200" cy="2027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6D794-AE14-4927-B75C-97588FE7B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8" y="2336873"/>
            <a:ext cx="4383157" cy="3599316"/>
          </a:xfrm>
        </p:spPr>
        <p:txBody>
          <a:bodyPr>
            <a:normAutofit fontScale="92500" lnSpcReduction="10000"/>
          </a:bodyPr>
          <a:lstStyle/>
          <a:p>
            <a:r>
              <a:rPr lang="en-US" sz="3500" b="1" dirty="0"/>
              <a:t>Quality determined by Jesus</a:t>
            </a:r>
          </a:p>
          <a:p>
            <a:r>
              <a:rPr lang="en-US" sz="3500" b="1" dirty="0"/>
              <a:t>Role guided by scripture </a:t>
            </a:r>
          </a:p>
          <a:p>
            <a:r>
              <a:rPr lang="en-US" sz="3500" b="1" dirty="0"/>
              <a:t>Methods shaped by the context</a:t>
            </a:r>
          </a:p>
          <a:p>
            <a:r>
              <a:rPr lang="en-US" sz="3500" b="1" dirty="0"/>
              <a:t>Succession prepared for intentionally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40320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0" name="Rectangle 9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64A09-C315-4F13-95C4-2A27F7DD7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77" y="2336873"/>
            <a:ext cx="5705061" cy="3599316"/>
          </a:xfrm>
        </p:spPr>
        <p:txBody>
          <a:bodyPr>
            <a:noAutofit/>
          </a:bodyPr>
          <a:lstStyle/>
          <a:p>
            <a:r>
              <a:rPr lang="en-GB" sz="3200" b="1" dirty="0"/>
              <a:t>V.3 Jesus knew who he was</a:t>
            </a:r>
          </a:p>
          <a:p>
            <a:r>
              <a:rPr lang="en-GB" sz="3200" b="1" dirty="0"/>
              <a:t>V.1 Jesus understood his mission</a:t>
            </a:r>
          </a:p>
          <a:p>
            <a:r>
              <a:rPr lang="en-GB" sz="3200" b="1" dirty="0"/>
              <a:t>V. Jesus was motivated by love</a:t>
            </a:r>
          </a:p>
          <a:p>
            <a:r>
              <a:rPr lang="en-GB" sz="3200" b="1" dirty="0"/>
              <a:t>V.4-15 Jesus modelled greatness based on service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205366-C542-401A-BDF8-7F5E1062C60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6096000" y="10"/>
            <a:ext cx="6092823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989781-9C14-4987-9DDC-8E30EF9C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GB" dirty="0"/>
              <a:t>1. A Servant heart – Jn.13:1-5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20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A865E47-4365-4F21-B8EA-13B2C12BC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2" name="Rectangle 11">
              <a:extLst>
                <a:ext uri="{FF2B5EF4-FFF2-40B4-BE49-F238E27FC236}">
                  <a16:creationId xmlns:a16="http://schemas.microsoft.com/office/drawing/2014/main" id="{0CE24988-BB27-40E5-A961-9FA7ED0DB9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2">
              <a:extLst>
                <a:ext uri="{FF2B5EF4-FFF2-40B4-BE49-F238E27FC236}">
                  <a16:creationId xmlns:a16="http://schemas.microsoft.com/office/drawing/2014/main" id="{80BDE80E-ADE0-4E16-8F80-306A15F4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 cstate="email">
              <a:alphaModFix amt="1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662545A5-0CAF-40B3-85F6-395A93A61DA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6096000" y="10"/>
            <a:ext cx="6092823" cy="685631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9" name="Rectangle 14">
            <a:extLst>
              <a:ext uri="{FF2B5EF4-FFF2-40B4-BE49-F238E27FC236}">
                <a16:creationId xmlns:a16="http://schemas.microsoft.com/office/drawing/2014/main" id="{13BC1C09-8FD1-4619-B317-E9EED5E55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99753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E1442-7AF5-410A-9A4F-5DD0C80A1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041629" cy="1080938"/>
          </a:xfrm>
        </p:spPr>
        <p:txBody>
          <a:bodyPr>
            <a:normAutofit/>
          </a:bodyPr>
          <a:lstStyle/>
          <a:p>
            <a:r>
              <a:rPr lang="en-GB" dirty="0"/>
              <a:t>How to create a servant heart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3143E80-C928-46DB-9299-0BD06348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6492240" cy="261714"/>
          </a:xfrm>
          <a:prstGeom prst="rect">
            <a:avLst/>
          </a:prstGeom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1135BE7-DF0D-4A08-BB0D-459A02F0D2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226256"/>
              </p:ext>
            </p:extLst>
          </p:nvPr>
        </p:nvGraphicFramePr>
        <p:xfrm>
          <a:off x="680322" y="2336873"/>
          <a:ext cx="5041628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22358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979F40-3A44-4CCB-9EB7-F8318BCE5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291D39-6B03-4BB5-BFC6-CBF11E90B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FD071FA-0514-4371-9568-86216A1F4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11DDA4-E7B5-4325-A844-B7F59B084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2513F5-1CB1-495A-98D2-F9111DF14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en-GB" sz="2400"/>
              <a:t>2. Pure motives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D58E222-6309-4F79-AC20-9D3C69CD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E6AC-6B97-4B7A-ABD8-E0AA4B605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3656289" cy="3599316"/>
          </a:xfrm>
        </p:spPr>
        <p:txBody>
          <a:bodyPr>
            <a:normAutofit/>
          </a:bodyPr>
          <a:lstStyle/>
          <a:p>
            <a:r>
              <a:rPr lang="en-GB" sz="3200" b="1" dirty="0"/>
              <a:t>What is my motivation?</a:t>
            </a:r>
          </a:p>
          <a:p>
            <a:r>
              <a:rPr lang="en-GB" sz="3200" b="1" dirty="0"/>
              <a:t>Am I shaped by culture, man’s opinions or God’s will?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BDA500-798E-4CD4-94EA-6EBDFFE19A3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6090" y="2543436"/>
            <a:ext cx="6269479" cy="1771127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102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259</TotalTime>
  <Words>359</Words>
  <Application>Microsoft Office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Trebuchet MS</vt:lpstr>
      <vt:lpstr>Berlin</vt:lpstr>
      <vt:lpstr>Developing Leaders for the 21st Century</vt:lpstr>
      <vt:lpstr>Models of Leadership</vt:lpstr>
      <vt:lpstr>Distinctiveness of Christian Leadership</vt:lpstr>
      <vt:lpstr>Where does authority fit?</vt:lpstr>
      <vt:lpstr>Our changing context</vt:lpstr>
      <vt:lpstr>What kind of leaders do we want?</vt:lpstr>
      <vt:lpstr>1. A Servant heart – Jn.13:1-5</vt:lpstr>
      <vt:lpstr>How to create a servant heart</vt:lpstr>
      <vt:lpstr>2. Pure motives</vt:lpstr>
      <vt:lpstr>3. Reliance on God</vt:lpstr>
      <vt:lpstr>4. Getting the ‘Big Picture’</vt:lpstr>
      <vt:lpstr>5. Maximising potential</vt:lpstr>
      <vt:lpstr>6. Grace under pressure</vt:lpstr>
      <vt:lpstr>7. Organised lives</vt:lpstr>
      <vt:lpstr>Goal setting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Leaders for the 21st Century</dc:title>
  <dc:creator>stephen mcquoid</dc:creator>
  <cp:lastModifiedBy>Mark Davies</cp:lastModifiedBy>
  <cp:revision>30</cp:revision>
  <dcterms:created xsi:type="dcterms:W3CDTF">2018-09-23T22:19:30Z</dcterms:created>
  <dcterms:modified xsi:type="dcterms:W3CDTF">2018-10-02T18:04:57Z</dcterms:modified>
</cp:coreProperties>
</file>