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06" r:id="rId2"/>
    <p:sldMasterId id="2147483808" r:id="rId3"/>
    <p:sldMasterId id="2147483810" r:id="rId4"/>
    <p:sldMasterId id="2147483812" r:id="rId5"/>
    <p:sldMasterId id="2147483814" r:id="rId6"/>
    <p:sldMasterId id="2147483816" r:id="rId7"/>
    <p:sldMasterId id="2147483818" r:id="rId8"/>
    <p:sldMasterId id="2147483820" r:id="rId9"/>
    <p:sldMasterId id="2147483865" r:id="rId10"/>
    <p:sldMasterId id="2147483868" r:id="rId11"/>
  </p:sldMasterIdLst>
  <p:notesMasterIdLst>
    <p:notesMasterId r:id="rId70"/>
  </p:notesMasterIdLst>
  <p:sldIdLst>
    <p:sldId id="256" r:id="rId12"/>
    <p:sldId id="283" r:id="rId13"/>
    <p:sldId id="487" r:id="rId14"/>
    <p:sldId id="488" r:id="rId15"/>
    <p:sldId id="393" r:id="rId16"/>
    <p:sldId id="486" r:id="rId17"/>
    <p:sldId id="484" r:id="rId18"/>
    <p:sldId id="489" r:id="rId19"/>
    <p:sldId id="398" r:id="rId20"/>
    <p:sldId id="399" r:id="rId21"/>
    <p:sldId id="483" r:id="rId22"/>
    <p:sldId id="400" r:id="rId23"/>
    <p:sldId id="281" r:id="rId24"/>
    <p:sldId id="288" r:id="rId25"/>
    <p:sldId id="521" r:id="rId26"/>
    <p:sldId id="522" r:id="rId27"/>
    <p:sldId id="284" r:id="rId28"/>
    <p:sldId id="289" r:id="rId29"/>
    <p:sldId id="523" r:id="rId30"/>
    <p:sldId id="290" r:id="rId31"/>
    <p:sldId id="291" r:id="rId32"/>
    <p:sldId id="292" r:id="rId33"/>
    <p:sldId id="293" r:id="rId34"/>
    <p:sldId id="294" r:id="rId35"/>
    <p:sldId id="295" r:id="rId36"/>
    <p:sldId id="296" r:id="rId37"/>
    <p:sldId id="297" r:id="rId38"/>
    <p:sldId id="298" r:id="rId39"/>
    <p:sldId id="285" r:id="rId40"/>
    <p:sldId id="524" r:id="rId41"/>
    <p:sldId id="286" r:id="rId42"/>
    <p:sldId id="526" r:id="rId43"/>
    <p:sldId id="287" r:id="rId44"/>
    <p:sldId id="527" r:id="rId45"/>
    <p:sldId id="517" r:id="rId46"/>
    <p:sldId id="431" r:id="rId47"/>
    <p:sldId id="257" r:id="rId48"/>
    <p:sldId id="258" r:id="rId49"/>
    <p:sldId id="278" r:id="rId50"/>
    <p:sldId id="300" r:id="rId51"/>
    <p:sldId id="518" r:id="rId52"/>
    <p:sldId id="519" r:id="rId53"/>
    <p:sldId id="417" r:id="rId54"/>
    <p:sldId id="418" r:id="rId55"/>
    <p:sldId id="419" r:id="rId56"/>
    <p:sldId id="423" r:id="rId57"/>
    <p:sldId id="425" r:id="rId58"/>
    <p:sldId id="426" r:id="rId59"/>
    <p:sldId id="427" r:id="rId60"/>
    <p:sldId id="428" r:id="rId61"/>
    <p:sldId id="472" r:id="rId62"/>
    <p:sldId id="266" r:id="rId63"/>
    <p:sldId id="267" r:id="rId64"/>
    <p:sldId id="520" r:id="rId65"/>
    <p:sldId id="377" r:id="rId66"/>
    <p:sldId id="268" r:id="rId67"/>
    <p:sldId id="270" r:id="rId68"/>
    <p:sldId id="269" r:id="rId6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FF3300"/>
    <a:srgbClr val="FF99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050F1-F253-4E2D-ABA8-76453D1D3A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CF8AC8B-4B4A-4E73-BB1F-9C6BD5223E4C}">
      <dgm:prSet phldrT="[Text]"/>
      <dgm:spPr>
        <a:solidFill>
          <a:srgbClr val="CC6600"/>
        </a:solidFill>
      </dgm:spPr>
      <dgm:t>
        <a:bodyPr/>
        <a:lstStyle/>
        <a:p>
          <a:r>
            <a:rPr lang="en-GB" dirty="0"/>
            <a:t>Human Element</a:t>
          </a:r>
        </a:p>
      </dgm:t>
    </dgm:pt>
    <dgm:pt modelId="{BFFAFD53-E958-4458-BA00-23F5CD7E2851}" type="parTrans" cxnId="{E2946C84-23D5-4D6A-ABBE-E30B263E4861}">
      <dgm:prSet/>
      <dgm:spPr/>
      <dgm:t>
        <a:bodyPr/>
        <a:lstStyle/>
        <a:p>
          <a:endParaRPr lang="en-GB"/>
        </a:p>
      </dgm:t>
    </dgm:pt>
    <dgm:pt modelId="{BFFD0D1D-D9C6-45CA-8655-D19A4CD5E5DA}" type="sibTrans" cxnId="{E2946C84-23D5-4D6A-ABBE-E30B263E4861}">
      <dgm:prSet/>
      <dgm:spPr/>
      <dgm:t>
        <a:bodyPr/>
        <a:lstStyle/>
        <a:p>
          <a:endParaRPr lang="en-GB"/>
        </a:p>
      </dgm:t>
    </dgm:pt>
    <dgm:pt modelId="{4EDA8FA5-CA82-4AE4-86D0-1E123A54B802}">
      <dgm:prSet phldrT="[Text]"/>
      <dgm:spPr/>
      <dgm:t>
        <a:bodyPr/>
        <a:lstStyle/>
        <a:p>
          <a:r>
            <a:rPr lang="en-GB" dirty="0"/>
            <a:t>Divine Origins</a:t>
          </a:r>
        </a:p>
      </dgm:t>
    </dgm:pt>
    <dgm:pt modelId="{F41E702E-7DE5-4603-BBAB-D65D6D686D4D}" type="parTrans" cxnId="{2345B69A-A05F-4065-AEC0-A8A0A63C3765}">
      <dgm:prSet/>
      <dgm:spPr/>
      <dgm:t>
        <a:bodyPr/>
        <a:lstStyle/>
        <a:p>
          <a:endParaRPr lang="en-GB"/>
        </a:p>
      </dgm:t>
    </dgm:pt>
    <dgm:pt modelId="{8BCBC022-99C5-4E61-B77C-42D00527C80E}" type="sibTrans" cxnId="{2345B69A-A05F-4065-AEC0-A8A0A63C3765}">
      <dgm:prSet/>
      <dgm:spPr/>
      <dgm:t>
        <a:bodyPr/>
        <a:lstStyle/>
        <a:p>
          <a:endParaRPr lang="en-GB"/>
        </a:p>
      </dgm:t>
    </dgm:pt>
    <dgm:pt modelId="{42934EBC-EAC4-4134-9BA2-AC075EB8F927}">
      <dgm:prSet/>
      <dgm:spPr>
        <a:ln>
          <a:solidFill>
            <a:srgbClr val="CC6600"/>
          </a:solidFill>
        </a:ln>
      </dgm:spPr>
      <dgm:t>
        <a:bodyPr/>
        <a:lstStyle/>
        <a:p>
          <a:r>
            <a:rPr lang="en-GB" dirty="0"/>
            <a:t>Grammata </a:t>
          </a:r>
          <a:r>
            <a:rPr lang="en-GB" dirty="0">
              <a:sym typeface="Wingdings"/>
            </a:rPr>
            <a:t></a:t>
          </a:r>
          <a:r>
            <a:rPr lang="en-GB" dirty="0"/>
            <a:t> letters</a:t>
          </a:r>
        </a:p>
      </dgm:t>
    </dgm:pt>
    <dgm:pt modelId="{88A6C78E-229E-4B38-A874-8CD7CC314B0A}" type="parTrans" cxnId="{B0AE6FF6-36F7-4A58-B397-B6040D226632}">
      <dgm:prSet/>
      <dgm:spPr/>
      <dgm:t>
        <a:bodyPr/>
        <a:lstStyle/>
        <a:p>
          <a:endParaRPr lang="en-GB"/>
        </a:p>
      </dgm:t>
    </dgm:pt>
    <dgm:pt modelId="{1A0B7110-845C-4037-BA19-7062927B0723}" type="sibTrans" cxnId="{B0AE6FF6-36F7-4A58-B397-B6040D226632}">
      <dgm:prSet/>
      <dgm:spPr/>
      <dgm:t>
        <a:bodyPr/>
        <a:lstStyle/>
        <a:p>
          <a:endParaRPr lang="en-GB"/>
        </a:p>
      </dgm:t>
    </dgm:pt>
    <dgm:pt modelId="{D307E274-81BE-4B9F-8F67-D46950584FC5}">
      <dgm:prSet/>
      <dgm:spPr>
        <a:ln>
          <a:solidFill>
            <a:srgbClr val="CC6600"/>
          </a:solidFill>
        </a:ln>
      </dgm:spPr>
      <dgm:t>
        <a:bodyPr/>
        <a:lstStyle/>
        <a:p>
          <a:r>
            <a:rPr lang="en-GB" dirty="0"/>
            <a:t>Graph</a:t>
          </a:r>
          <a:r>
            <a:rPr lang="en-GB" dirty="0">
              <a:latin typeface="+mj-lt"/>
              <a:cs typeface="Times New Roman"/>
            </a:rPr>
            <a:t>é</a:t>
          </a:r>
          <a:r>
            <a:rPr lang="en-GB" dirty="0">
              <a:latin typeface="Times New Roman"/>
              <a:cs typeface="Times New Roman"/>
            </a:rPr>
            <a:t>        </a:t>
          </a:r>
          <a:r>
            <a:rPr lang="en-GB" dirty="0">
              <a:sym typeface="Wingdings"/>
            </a:rPr>
            <a:t></a:t>
          </a:r>
          <a:r>
            <a:rPr lang="en-GB" dirty="0"/>
            <a:t>writings</a:t>
          </a:r>
        </a:p>
      </dgm:t>
    </dgm:pt>
    <dgm:pt modelId="{D3E17EB5-B430-4860-B234-3CAEB2AB72CF}" type="parTrans" cxnId="{AA1BE652-DBA2-4F42-8545-827844D7FF91}">
      <dgm:prSet/>
      <dgm:spPr/>
      <dgm:t>
        <a:bodyPr/>
        <a:lstStyle/>
        <a:p>
          <a:endParaRPr lang="en-GB"/>
        </a:p>
      </dgm:t>
    </dgm:pt>
    <dgm:pt modelId="{744EBE09-C131-4A7C-A6FE-397FDB0B7741}" type="sibTrans" cxnId="{AA1BE652-DBA2-4F42-8545-827844D7FF91}">
      <dgm:prSet/>
      <dgm:spPr/>
      <dgm:t>
        <a:bodyPr/>
        <a:lstStyle/>
        <a:p>
          <a:endParaRPr lang="en-GB"/>
        </a:p>
      </dgm:t>
    </dgm:pt>
    <dgm:pt modelId="{2DCFCA26-4587-41DF-8B0A-CA6DC80CDA01}">
      <dgm:prSet/>
      <dgm:spPr/>
      <dgm:t>
        <a:bodyPr/>
        <a:lstStyle/>
        <a:p>
          <a:r>
            <a:rPr lang="en-GB" dirty="0"/>
            <a:t>Theopneustos </a:t>
          </a:r>
          <a:r>
            <a:rPr lang="en-GB" dirty="0">
              <a:sym typeface="Wingdings"/>
            </a:rPr>
            <a:t> </a:t>
          </a:r>
          <a:r>
            <a:rPr lang="en-GB" dirty="0"/>
            <a:t>God-breathed</a:t>
          </a:r>
        </a:p>
      </dgm:t>
    </dgm:pt>
    <dgm:pt modelId="{CF52AFD8-586C-456C-9509-9E11423B7DBE}" type="parTrans" cxnId="{07216247-E1F8-4BD3-A4A7-62005D96362C}">
      <dgm:prSet/>
      <dgm:spPr/>
      <dgm:t>
        <a:bodyPr/>
        <a:lstStyle/>
        <a:p>
          <a:endParaRPr lang="en-GB"/>
        </a:p>
      </dgm:t>
    </dgm:pt>
    <dgm:pt modelId="{D5E96934-8529-4A0A-BBB6-9D337A64D5CC}" type="sibTrans" cxnId="{07216247-E1F8-4BD3-A4A7-62005D96362C}">
      <dgm:prSet/>
      <dgm:spPr/>
      <dgm:t>
        <a:bodyPr/>
        <a:lstStyle/>
        <a:p>
          <a:endParaRPr lang="en-GB"/>
        </a:p>
      </dgm:t>
    </dgm:pt>
    <dgm:pt modelId="{EDB5F901-4368-4610-AFBD-6D493F924F98}" type="pres">
      <dgm:prSet presAssocID="{3B6050F1-F253-4E2D-ABA8-76453D1D3AF5}" presName="linear" presStyleCnt="0">
        <dgm:presLayoutVars>
          <dgm:dir/>
          <dgm:animLvl val="lvl"/>
          <dgm:resizeHandles val="exact"/>
        </dgm:presLayoutVars>
      </dgm:prSet>
      <dgm:spPr/>
    </dgm:pt>
    <dgm:pt modelId="{4B6A06BF-9C64-430E-96D6-7F8C44215C41}" type="pres">
      <dgm:prSet presAssocID="{ECF8AC8B-4B4A-4E73-BB1F-9C6BD5223E4C}" presName="parentLin" presStyleCnt="0"/>
      <dgm:spPr/>
    </dgm:pt>
    <dgm:pt modelId="{37B77142-C634-494B-8A0E-7454EE5140CC}" type="pres">
      <dgm:prSet presAssocID="{ECF8AC8B-4B4A-4E73-BB1F-9C6BD5223E4C}" presName="parentLeftMargin" presStyleLbl="node1" presStyleIdx="0" presStyleCnt="2"/>
      <dgm:spPr/>
    </dgm:pt>
    <dgm:pt modelId="{DDC743AC-0E9A-4BE2-A02C-8A21BB8D43F1}" type="pres">
      <dgm:prSet presAssocID="{ECF8AC8B-4B4A-4E73-BB1F-9C6BD5223E4C}" presName="parentText" presStyleLbl="node1" presStyleIdx="0" presStyleCnt="2" custLinFactY="100000" custLinFactNeighborX="-18692" custLinFactNeighborY="122734">
        <dgm:presLayoutVars>
          <dgm:chMax val="0"/>
          <dgm:bulletEnabled val="1"/>
        </dgm:presLayoutVars>
      </dgm:prSet>
      <dgm:spPr/>
    </dgm:pt>
    <dgm:pt modelId="{38250E85-2A0C-4D71-95AC-F51813DD424C}" type="pres">
      <dgm:prSet presAssocID="{ECF8AC8B-4B4A-4E73-BB1F-9C6BD5223E4C}" presName="negativeSpace" presStyleCnt="0"/>
      <dgm:spPr/>
    </dgm:pt>
    <dgm:pt modelId="{0E1591F1-0DAC-4A82-8B28-580C28BE71A5}" type="pres">
      <dgm:prSet presAssocID="{ECF8AC8B-4B4A-4E73-BB1F-9C6BD5223E4C}" presName="childText" presStyleLbl="conFgAcc1" presStyleIdx="0" presStyleCnt="2" custLinFactY="91234" custLinFactNeighborX="-935" custLinFactNeighborY="100000">
        <dgm:presLayoutVars>
          <dgm:bulletEnabled val="1"/>
        </dgm:presLayoutVars>
      </dgm:prSet>
      <dgm:spPr/>
    </dgm:pt>
    <dgm:pt modelId="{3C285329-0870-4BA2-B914-CC67E88235FD}" type="pres">
      <dgm:prSet presAssocID="{BFFD0D1D-D9C6-45CA-8655-D19A4CD5E5DA}" presName="spaceBetweenRectangles" presStyleCnt="0"/>
      <dgm:spPr/>
    </dgm:pt>
    <dgm:pt modelId="{4665B165-E135-4D11-9D03-DE0A852AD9F1}" type="pres">
      <dgm:prSet presAssocID="{4EDA8FA5-CA82-4AE4-86D0-1E123A54B802}" presName="parentLin" presStyleCnt="0"/>
      <dgm:spPr/>
    </dgm:pt>
    <dgm:pt modelId="{EBC1262C-9A5B-4811-82EE-EDDE95193036}" type="pres">
      <dgm:prSet presAssocID="{4EDA8FA5-CA82-4AE4-86D0-1E123A54B802}" presName="parentLeftMargin" presStyleLbl="node1" presStyleIdx="0" presStyleCnt="2"/>
      <dgm:spPr/>
    </dgm:pt>
    <dgm:pt modelId="{570E8180-1D8E-4F37-9455-FD5B700F0438}" type="pres">
      <dgm:prSet presAssocID="{4EDA8FA5-CA82-4AE4-86D0-1E123A54B802}" presName="parentText" presStyleLbl="node1" presStyleIdx="1" presStyleCnt="2" custLinFactY="-100000" custLinFactNeighborX="12150" custLinFactNeighborY="-187318">
        <dgm:presLayoutVars>
          <dgm:chMax val="0"/>
          <dgm:bulletEnabled val="1"/>
        </dgm:presLayoutVars>
      </dgm:prSet>
      <dgm:spPr/>
    </dgm:pt>
    <dgm:pt modelId="{A79A4A4C-9E73-46F0-803B-7033BA21BAFC}" type="pres">
      <dgm:prSet presAssocID="{4EDA8FA5-CA82-4AE4-86D0-1E123A54B802}" presName="negativeSpace" presStyleCnt="0"/>
      <dgm:spPr/>
    </dgm:pt>
    <dgm:pt modelId="{498A6CC3-79EA-4C06-B727-08C0859833F4}" type="pres">
      <dgm:prSet presAssocID="{4EDA8FA5-CA82-4AE4-86D0-1E123A54B802}" presName="childText" presStyleLbl="conFgAcc1" presStyleIdx="1" presStyleCnt="2" custLinFactY="-126151" custLinFactNeighborY="-200000">
        <dgm:presLayoutVars>
          <dgm:bulletEnabled val="1"/>
        </dgm:presLayoutVars>
      </dgm:prSet>
      <dgm:spPr/>
    </dgm:pt>
  </dgm:ptLst>
  <dgm:cxnLst>
    <dgm:cxn modelId="{D03FD23D-9805-4149-AEFE-9628567AAB75}" type="presOf" srcId="{2DCFCA26-4587-41DF-8B0A-CA6DC80CDA01}" destId="{498A6CC3-79EA-4C06-B727-08C0859833F4}" srcOrd="0" destOrd="0" presId="urn:microsoft.com/office/officeart/2005/8/layout/list1"/>
    <dgm:cxn modelId="{07216247-E1F8-4BD3-A4A7-62005D96362C}" srcId="{4EDA8FA5-CA82-4AE4-86D0-1E123A54B802}" destId="{2DCFCA26-4587-41DF-8B0A-CA6DC80CDA01}" srcOrd="0" destOrd="0" parTransId="{CF52AFD8-586C-456C-9509-9E11423B7DBE}" sibTransId="{D5E96934-8529-4A0A-BBB6-9D337A64D5CC}"/>
    <dgm:cxn modelId="{AA1BE652-DBA2-4F42-8545-827844D7FF91}" srcId="{ECF8AC8B-4B4A-4E73-BB1F-9C6BD5223E4C}" destId="{D307E274-81BE-4B9F-8F67-D46950584FC5}" srcOrd="1" destOrd="0" parTransId="{D3E17EB5-B430-4860-B234-3CAEB2AB72CF}" sibTransId="{744EBE09-C131-4A7C-A6FE-397FDB0B7741}"/>
    <dgm:cxn modelId="{E2946C84-23D5-4D6A-ABBE-E30B263E4861}" srcId="{3B6050F1-F253-4E2D-ABA8-76453D1D3AF5}" destId="{ECF8AC8B-4B4A-4E73-BB1F-9C6BD5223E4C}" srcOrd="0" destOrd="0" parTransId="{BFFAFD53-E958-4458-BA00-23F5CD7E2851}" sibTransId="{BFFD0D1D-D9C6-45CA-8655-D19A4CD5E5DA}"/>
    <dgm:cxn modelId="{91432C88-16FC-4DB9-9060-7CCCBCCD33BA}" type="presOf" srcId="{3B6050F1-F253-4E2D-ABA8-76453D1D3AF5}" destId="{EDB5F901-4368-4610-AFBD-6D493F924F98}" srcOrd="0" destOrd="0" presId="urn:microsoft.com/office/officeart/2005/8/layout/list1"/>
    <dgm:cxn modelId="{DF12ED8D-E148-473F-ADDF-4A1F0F8C0653}" type="presOf" srcId="{ECF8AC8B-4B4A-4E73-BB1F-9C6BD5223E4C}" destId="{37B77142-C634-494B-8A0E-7454EE5140CC}" srcOrd="0" destOrd="0" presId="urn:microsoft.com/office/officeart/2005/8/layout/list1"/>
    <dgm:cxn modelId="{98E42D96-BAA5-469E-A496-C8AB215AB635}" type="presOf" srcId="{ECF8AC8B-4B4A-4E73-BB1F-9C6BD5223E4C}" destId="{DDC743AC-0E9A-4BE2-A02C-8A21BB8D43F1}" srcOrd="1" destOrd="0" presId="urn:microsoft.com/office/officeart/2005/8/layout/list1"/>
    <dgm:cxn modelId="{2345B69A-A05F-4065-AEC0-A8A0A63C3765}" srcId="{3B6050F1-F253-4E2D-ABA8-76453D1D3AF5}" destId="{4EDA8FA5-CA82-4AE4-86D0-1E123A54B802}" srcOrd="1" destOrd="0" parTransId="{F41E702E-7DE5-4603-BBAB-D65D6D686D4D}" sibTransId="{8BCBC022-99C5-4E61-B77C-42D00527C80E}"/>
    <dgm:cxn modelId="{5048F1A6-9DAD-4CDB-BF6A-0BAE144B6F3D}" type="presOf" srcId="{4EDA8FA5-CA82-4AE4-86D0-1E123A54B802}" destId="{570E8180-1D8E-4F37-9455-FD5B700F0438}" srcOrd="1" destOrd="0" presId="urn:microsoft.com/office/officeart/2005/8/layout/list1"/>
    <dgm:cxn modelId="{1B661BC1-7F69-4BCC-94E1-47A8833043FE}" type="presOf" srcId="{D307E274-81BE-4B9F-8F67-D46950584FC5}" destId="{0E1591F1-0DAC-4A82-8B28-580C28BE71A5}" srcOrd="0" destOrd="1" presId="urn:microsoft.com/office/officeart/2005/8/layout/list1"/>
    <dgm:cxn modelId="{6E476BC1-A0CF-4E10-8581-0BA937818884}" type="presOf" srcId="{4EDA8FA5-CA82-4AE4-86D0-1E123A54B802}" destId="{EBC1262C-9A5B-4811-82EE-EDDE95193036}" srcOrd="0" destOrd="0" presId="urn:microsoft.com/office/officeart/2005/8/layout/list1"/>
    <dgm:cxn modelId="{FE9B9AC3-0D20-436B-8BF3-B4E8D4E31339}" type="presOf" srcId="{42934EBC-EAC4-4134-9BA2-AC075EB8F927}" destId="{0E1591F1-0DAC-4A82-8B28-580C28BE71A5}" srcOrd="0" destOrd="0" presId="urn:microsoft.com/office/officeart/2005/8/layout/list1"/>
    <dgm:cxn modelId="{B0AE6FF6-36F7-4A58-B397-B6040D226632}" srcId="{ECF8AC8B-4B4A-4E73-BB1F-9C6BD5223E4C}" destId="{42934EBC-EAC4-4134-9BA2-AC075EB8F927}" srcOrd="0" destOrd="0" parTransId="{88A6C78E-229E-4B38-A874-8CD7CC314B0A}" sibTransId="{1A0B7110-845C-4037-BA19-7062927B0723}"/>
    <dgm:cxn modelId="{AB383748-CB4A-47BD-ACB9-A4DB7F9DE010}" type="presParOf" srcId="{EDB5F901-4368-4610-AFBD-6D493F924F98}" destId="{4B6A06BF-9C64-430E-96D6-7F8C44215C41}" srcOrd="0" destOrd="0" presId="urn:microsoft.com/office/officeart/2005/8/layout/list1"/>
    <dgm:cxn modelId="{CBA9B173-4D86-4553-9CDE-9901579BD091}" type="presParOf" srcId="{4B6A06BF-9C64-430E-96D6-7F8C44215C41}" destId="{37B77142-C634-494B-8A0E-7454EE5140CC}" srcOrd="0" destOrd="0" presId="urn:microsoft.com/office/officeart/2005/8/layout/list1"/>
    <dgm:cxn modelId="{5910E78B-88D8-4491-9107-CAA5C396DFD0}" type="presParOf" srcId="{4B6A06BF-9C64-430E-96D6-7F8C44215C41}" destId="{DDC743AC-0E9A-4BE2-A02C-8A21BB8D43F1}" srcOrd="1" destOrd="0" presId="urn:microsoft.com/office/officeart/2005/8/layout/list1"/>
    <dgm:cxn modelId="{7A0B876C-C8D2-4B3B-9B1D-51602D029BED}" type="presParOf" srcId="{EDB5F901-4368-4610-AFBD-6D493F924F98}" destId="{38250E85-2A0C-4D71-95AC-F51813DD424C}" srcOrd="1" destOrd="0" presId="urn:microsoft.com/office/officeart/2005/8/layout/list1"/>
    <dgm:cxn modelId="{4EBDCE14-A1A5-4164-A844-5A2153A89D8B}" type="presParOf" srcId="{EDB5F901-4368-4610-AFBD-6D493F924F98}" destId="{0E1591F1-0DAC-4A82-8B28-580C28BE71A5}" srcOrd="2" destOrd="0" presId="urn:microsoft.com/office/officeart/2005/8/layout/list1"/>
    <dgm:cxn modelId="{30B8F55B-FC65-442C-A738-7111AFAEDD08}" type="presParOf" srcId="{EDB5F901-4368-4610-AFBD-6D493F924F98}" destId="{3C285329-0870-4BA2-B914-CC67E88235FD}" srcOrd="3" destOrd="0" presId="urn:microsoft.com/office/officeart/2005/8/layout/list1"/>
    <dgm:cxn modelId="{36C9E2D0-9A52-4245-BB30-C44483DC62FC}" type="presParOf" srcId="{EDB5F901-4368-4610-AFBD-6D493F924F98}" destId="{4665B165-E135-4D11-9D03-DE0A852AD9F1}" srcOrd="4" destOrd="0" presId="urn:microsoft.com/office/officeart/2005/8/layout/list1"/>
    <dgm:cxn modelId="{1EEA4E2C-3399-49FE-9634-16EC9AD15A4C}" type="presParOf" srcId="{4665B165-E135-4D11-9D03-DE0A852AD9F1}" destId="{EBC1262C-9A5B-4811-82EE-EDDE95193036}" srcOrd="0" destOrd="0" presId="urn:microsoft.com/office/officeart/2005/8/layout/list1"/>
    <dgm:cxn modelId="{92BF87BC-D447-4DD1-BEA2-D730CE4F0745}" type="presParOf" srcId="{4665B165-E135-4D11-9D03-DE0A852AD9F1}" destId="{570E8180-1D8E-4F37-9455-FD5B700F0438}" srcOrd="1" destOrd="0" presId="urn:microsoft.com/office/officeart/2005/8/layout/list1"/>
    <dgm:cxn modelId="{78B3462B-E7BB-4492-84CD-7A3FE0E4B7F1}" type="presParOf" srcId="{EDB5F901-4368-4610-AFBD-6D493F924F98}" destId="{A79A4A4C-9E73-46F0-803B-7033BA21BAFC}" srcOrd="5" destOrd="0" presId="urn:microsoft.com/office/officeart/2005/8/layout/list1"/>
    <dgm:cxn modelId="{AFA7ADC4-AE8D-429F-90CB-C7C2C167BF9D}" type="presParOf" srcId="{EDB5F901-4368-4610-AFBD-6D493F924F98}" destId="{498A6CC3-79EA-4C06-B727-08C0859833F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6050F1-F253-4E2D-ABA8-76453D1D3A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EDA8FA5-CA82-4AE4-86D0-1E123A54B802}">
      <dgm:prSet phldrT="[Text]"/>
      <dgm:spPr/>
      <dgm:t>
        <a:bodyPr/>
        <a:lstStyle/>
        <a:p>
          <a:r>
            <a:rPr lang="en-GB" dirty="0"/>
            <a:t>Divine Origins</a:t>
          </a:r>
        </a:p>
      </dgm:t>
    </dgm:pt>
    <dgm:pt modelId="{F41E702E-7DE5-4603-BBAB-D65D6D686D4D}" type="parTrans" cxnId="{2345B69A-A05F-4065-AEC0-A8A0A63C3765}">
      <dgm:prSet/>
      <dgm:spPr/>
      <dgm:t>
        <a:bodyPr/>
        <a:lstStyle/>
        <a:p>
          <a:endParaRPr lang="en-GB"/>
        </a:p>
      </dgm:t>
    </dgm:pt>
    <dgm:pt modelId="{8BCBC022-99C5-4E61-B77C-42D00527C80E}" type="sibTrans" cxnId="{2345B69A-A05F-4065-AEC0-A8A0A63C3765}">
      <dgm:prSet/>
      <dgm:spPr/>
      <dgm:t>
        <a:bodyPr/>
        <a:lstStyle/>
        <a:p>
          <a:endParaRPr lang="en-GB"/>
        </a:p>
      </dgm:t>
    </dgm:pt>
    <dgm:pt modelId="{2DCFCA26-4587-41DF-8B0A-CA6DC80CDA01}">
      <dgm:prSet/>
      <dgm:spPr/>
      <dgm:t>
        <a:bodyPr/>
        <a:lstStyle/>
        <a:p>
          <a:r>
            <a:rPr lang="en-GB" b="1" dirty="0"/>
            <a:t>Theo-pneustos </a:t>
          </a:r>
          <a:r>
            <a:rPr lang="en-GB" b="1" dirty="0">
              <a:sym typeface="Wingdings"/>
            </a:rPr>
            <a:t> </a:t>
          </a:r>
          <a:r>
            <a:rPr lang="en-GB" b="1" dirty="0"/>
            <a:t>God-breathed</a:t>
          </a:r>
        </a:p>
      </dgm:t>
    </dgm:pt>
    <dgm:pt modelId="{CF52AFD8-586C-456C-9509-9E11423B7DBE}" type="parTrans" cxnId="{07216247-E1F8-4BD3-A4A7-62005D96362C}">
      <dgm:prSet/>
      <dgm:spPr/>
      <dgm:t>
        <a:bodyPr/>
        <a:lstStyle/>
        <a:p>
          <a:endParaRPr lang="en-GB"/>
        </a:p>
      </dgm:t>
    </dgm:pt>
    <dgm:pt modelId="{D5E96934-8529-4A0A-BBB6-9D337A64D5CC}" type="sibTrans" cxnId="{07216247-E1F8-4BD3-A4A7-62005D96362C}">
      <dgm:prSet/>
      <dgm:spPr/>
      <dgm:t>
        <a:bodyPr/>
        <a:lstStyle/>
        <a:p>
          <a:endParaRPr lang="en-GB"/>
        </a:p>
      </dgm:t>
    </dgm:pt>
    <dgm:pt modelId="{EDB5F901-4368-4610-AFBD-6D493F924F98}" type="pres">
      <dgm:prSet presAssocID="{3B6050F1-F253-4E2D-ABA8-76453D1D3AF5}" presName="linear" presStyleCnt="0">
        <dgm:presLayoutVars>
          <dgm:dir/>
          <dgm:animLvl val="lvl"/>
          <dgm:resizeHandles val="exact"/>
        </dgm:presLayoutVars>
      </dgm:prSet>
      <dgm:spPr/>
    </dgm:pt>
    <dgm:pt modelId="{4665B165-E135-4D11-9D03-DE0A852AD9F1}" type="pres">
      <dgm:prSet presAssocID="{4EDA8FA5-CA82-4AE4-86D0-1E123A54B802}" presName="parentLin" presStyleCnt="0"/>
      <dgm:spPr/>
    </dgm:pt>
    <dgm:pt modelId="{EBC1262C-9A5B-4811-82EE-EDDE95193036}" type="pres">
      <dgm:prSet presAssocID="{4EDA8FA5-CA82-4AE4-86D0-1E123A54B802}" presName="parentLeftMargin" presStyleLbl="node1" presStyleIdx="0" presStyleCnt="1"/>
      <dgm:spPr/>
    </dgm:pt>
    <dgm:pt modelId="{570E8180-1D8E-4F37-9455-FD5B700F0438}" type="pres">
      <dgm:prSet presAssocID="{4EDA8FA5-CA82-4AE4-86D0-1E123A54B802}" presName="parentText" presStyleLbl="node1" presStyleIdx="0" presStyleCnt="1">
        <dgm:presLayoutVars>
          <dgm:chMax val="0"/>
          <dgm:bulletEnabled val="1"/>
        </dgm:presLayoutVars>
      </dgm:prSet>
      <dgm:spPr/>
    </dgm:pt>
    <dgm:pt modelId="{A79A4A4C-9E73-46F0-803B-7033BA21BAFC}" type="pres">
      <dgm:prSet presAssocID="{4EDA8FA5-CA82-4AE4-86D0-1E123A54B802}" presName="negativeSpace" presStyleCnt="0"/>
      <dgm:spPr/>
    </dgm:pt>
    <dgm:pt modelId="{498A6CC3-79EA-4C06-B727-08C0859833F4}" type="pres">
      <dgm:prSet presAssocID="{4EDA8FA5-CA82-4AE4-86D0-1E123A54B802}" presName="childText" presStyleLbl="conFgAcc1" presStyleIdx="0" presStyleCnt="1">
        <dgm:presLayoutVars>
          <dgm:bulletEnabled val="1"/>
        </dgm:presLayoutVars>
      </dgm:prSet>
      <dgm:spPr/>
    </dgm:pt>
  </dgm:ptLst>
  <dgm:cxnLst>
    <dgm:cxn modelId="{4564D103-EED5-42CF-BFEA-175B655ECA52}" type="presOf" srcId="{4EDA8FA5-CA82-4AE4-86D0-1E123A54B802}" destId="{EBC1262C-9A5B-4811-82EE-EDDE95193036}" srcOrd="0" destOrd="0" presId="urn:microsoft.com/office/officeart/2005/8/layout/list1"/>
    <dgm:cxn modelId="{8FAE0011-1229-43E6-A708-79F4A0117588}" type="presOf" srcId="{2DCFCA26-4587-41DF-8B0A-CA6DC80CDA01}" destId="{498A6CC3-79EA-4C06-B727-08C0859833F4}" srcOrd="0" destOrd="0" presId="urn:microsoft.com/office/officeart/2005/8/layout/list1"/>
    <dgm:cxn modelId="{07216247-E1F8-4BD3-A4A7-62005D96362C}" srcId="{4EDA8FA5-CA82-4AE4-86D0-1E123A54B802}" destId="{2DCFCA26-4587-41DF-8B0A-CA6DC80CDA01}" srcOrd="0" destOrd="0" parTransId="{CF52AFD8-586C-456C-9509-9E11423B7DBE}" sibTransId="{D5E96934-8529-4A0A-BBB6-9D337A64D5CC}"/>
    <dgm:cxn modelId="{2345B69A-A05F-4065-AEC0-A8A0A63C3765}" srcId="{3B6050F1-F253-4E2D-ABA8-76453D1D3AF5}" destId="{4EDA8FA5-CA82-4AE4-86D0-1E123A54B802}" srcOrd="0" destOrd="0" parTransId="{F41E702E-7DE5-4603-BBAB-D65D6D686D4D}" sibTransId="{8BCBC022-99C5-4E61-B77C-42D00527C80E}"/>
    <dgm:cxn modelId="{B70916C5-67C5-435D-B3F6-8A8C95B36897}" type="presOf" srcId="{4EDA8FA5-CA82-4AE4-86D0-1E123A54B802}" destId="{570E8180-1D8E-4F37-9455-FD5B700F0438}" srcOrd="1" destOrd="0" presId="urn:microsoft.com/office/officeart/2005/8/layout/list1"/>
    <dgm:cxn modelId="{D8FC2FD4-F0A8-4265-B448-B7C05DEA51EA}" type="presOf" srcId="{3B6050F1-F253-4E2D-ABA8-76453D1D3AF5}" destId="{EDB5F901-4368-4610-AFBD-6D493F924F98}" srcOrd="0" destOrd="0" presId="urn:microsoft.com/office/officeart/2005/8/layout/list1"/>
    <dgm:cxn modelId="{18F22A7A-4859-4F3E-9ABE-75BCC9814F5F}" type="presParOf" srcId="{EDB5F901-4368-4610-AFBD-6D493F924F98}" destId="{4665B165-E135-4D11-9D03-DE0A852AD9F1}" srcOrd="0" destOrd="0" presId="urn:microsoft.com/office/officeart/2005/8/layout/list1"/>
    <dgm:cxn modelId="{45DFA4A9-49F2-4E01-B418-3D346768A9FE}" type="presParOf" srcId="{4665B165-E135-4D11-9D03-DE0A852AD9F1}" destId="{EBC1262C-9A5B-4811-82EE-EDDE95193036}" srcOrd="0" destOrd="0" presId="urn:microsoft.com/office/officeart/2005/8/layout/list1"/>
    <dgm:cxn modelId="{82F90008-B6D3-4F3B-8D62-EEA4C5A4798E}" type="presParOf" srcId="{4665B165-E135-4D11-9D03-DE0A852AD9F1}" destId="{570E8180-1D8E-4F37-9455-FD5B700F0438}" srcOrd="1" destOrd="0" presId="urn:microsoft.com/office/officeart/2005/8/layout/list1"/>
    <dgm:cxn modelId="{90040C2A-91AA-4B39-91BF-0D720B42B761}" type="presParOf" srcId="{EDB5F901-4368-4610-AFBD-6D493F924F98}" destId="{A79A4A4C-9E73-46F0-803B-7033BA21BAFC}" srcOrd="1" destOrd="0" presId="urn:microsoft.com/office/officeart/2005/8/layout/list1"/>
    <dgm:cxn modelId="{7D67F1FE-C2F3-4BDF-AC97-8276EE411FC6}" type="presParOf" srcId="{EDB5F901-4368-4610-AFBD-6D493F924F98}" destId="{498A6CC3-79EA-4C06-B727-08C0859833F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6050F1-F253-4E2D-ABA8-76453D1D3A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CF8AC8B-4B4A-4E73-BB1F-9C6BD5223E4C}">
      <dgm:prSet phldrT="[Text]"/>
      <dgm:spPr>
        <a:solidFill>
          <a:srgbClr val="CC6600"/>
        </a:solidFill>
      </dgm:spPr>
      <dgm:t>
        <a:bodyPr/>
        <a:lstStyle/>
        <a:p>
          <a:r>
            <a:rPr lang="en-GB" dirty="0"/>
            <a:t>Human Element</a:t>
          </a:r>
        </a:p>
      </dgm:t>
    </dgm:pt>
    <dgm:pt modelId="{BFFAFD53-E958-4458-BA00-23F5CD7E2851}" type="parTrans" cxnId="{E2946C84-23D5-4D6A-ABBE-E30B263E4861}">
      <dgm:prSet/>
      <dgm:spPr/>
      <dgm:t>
        <a:bodyPr/>
        <a:lstStyle/>
        <a:p>
          <a:endParaRPr lang="en-GB"/>
        </a:p>
      </dgm:t>
    </dgm:pt>
    <dgm:pt modelId="{BFFD0D1D-D9C6-45CA-8655-D19A4CD5E5DA}" type="sibTrans" cxnId="{E2946C84-23D5-4D6A-ABBE-E30B263E4861}">
      <dgm:prSet/>
      <dgm:spPr/>
      <dgm:t>
        <a:bodyPr/>
        <a:lstStyle/>
        <a:p>
          <a:endParaRPr lang="en-GB"/>
        </a:p>
      </dgm:t>
    </dgm:pt>
    <dgm:pt modelId="{42934EBC-EAC4-4134-9BA2-AC075EB8F927}">
      <dgm:prSet/>
      <dgm:spPr>
        <a:ln>
          <a:solidFill>
            <a:srgbClr val="CC6600"/>
          </a:solidFill>
        </a:ln>
      </dgm:spPr>
      <dgm:t>
        <a:bodyPr/>
        <a:lstStyle/>
        <a:p>
          <a:r>
            <a:rPr lang="en-GB" dirty="0"/>
            <a:t>Grammata </a:t>
          </a:r>
          <a:r>
            <a:rPr lang="en-GB" dirty="0">
              <a:sym typeface="Wingdings"/>
            </a:rPr>
            <a:t></a:t>
          </a:r>
          <a:r>
            <a:rPr lang="en-GB" dirty="0"/>
            <a:t> letters</a:t>
          </a:r>
        </a:p>
      </dgm:t>
    </dgm:pt>
    <dgm:pt modelId="{88A6C78E-229E-4B38-A874-8CD7CC314B0A}" type="parTrans" cxnId="{B0AE6FF6-36F7-4A58-B397-B6040D226632}">
      <dgm:prSet/>
      <dgm:spPr/>
      <dgm:t>
        <a:bodyPr/>
        <a:lstStyle/>
        <a:p>
          <a:endParaRPr lang="en-GB"/>
        </a:p>
      </dgm:t>
    </dgm:pt>
    <dgm:pt modelId="{1A0B7110-845C-4037-BA19-7062927B0723}" type="sibTrans" cxnId="{B0AE6FF6-36F7-4A58-B397-B6040D226632}">
      <dgm:prSet/>
      <dgm:spPr/>
      <dgm:t>
        <a:bodyPr/>
        <a:lstStyle/>
        <a:p>
          <a:endParaRPr lang="en-GB"/>
        </a:p>
      </dgm:t>
    </dgm:pt>
    <dgm:pt modelId="{D307E274-81BE-4B9F-8F67-D46950584FC5}">
      <dgm:prSet/>
      <dgm:spPr>
        <a:ln>
          <a:solidFill>
            <a:srgbClr val="CC6600"/>
          </a:solidFill>
        </a:ln>
      </dgm:spPr>
      <dgm:t>
        <a:bodyPr/>
        <a:lstStyle/>
        <a:p>
          <a:r>
            <a:rPr lang="en-GB" dirty="0"/>
            <a:t>Graph</a:t>
          </a:r>
          <a:r>
            <a:rPr lang="en-GB" dirty="0">
              <a:latin typeface="+mj-lt"/>
              <a:cs typeface="Times New Roman"/>
            </a:rPr>
            <a:t>é</a:t>
          </a:r>
          <a:r>
            <a:rPr lang="en-GB" dirty="0">
              <a:latin typeface="Times New Roman"/>
              <a:cs typeface="Times New Roman"/>
            </a:rPr>
            <a:t>        </a:t>
          </a:r>
          <a:r>
            <a:rPr lang="en-GB" dirty="0">
              <a:sym typeface="Wingdings"/>
            </a:rPr>
            <a:t></a:t>
          </a:r>
          <a:r>
            <a:rPr lang="en-GB" dirty="0"/>
            <a:t>writings</a:t>
          </a:r>
        </a:p>
      </dgm:t>
    </dgm:pt>
    <dgm:pt modelId="{D3E17EB5-B430-4860-B234-3CAEB2AB72CF}" type="parTrans" cxnId="{AA1BE652-DBA2-4F42-8545-827844D7FF91}">
      <dgm:prSet/>
      <dgm:spPr/>
      <dgm:t>
        <a:bodyPr/>
        <a:lstStyle/>
        <a:p>
          <a:endParaRPr lang="en-GB"/>
        </a:p>
      </dgm:t>
    </dgm:pt>
    <dgm:pt modelId="{744EBE09-C131-4A7C-A6FE-397FDB0B7741}" type="sibTrans" cxnId="{AA1BE652-DBA2-4F42-8545-827844D7FF91}">
      <dgm:prSet/>
      <dgm:spPr/>
      <dgm:t>
        <a:bodyPr/>
        <a:lstStyle/>
        <a:p>
          <a:endParaRPr lang="en-GB"/>
        </a:p>
      </dgm:t>
    </dgm:pt>
    <dgm:pt modelId="{EDB5F901-4368-4610-AFBD-6D493F924F98}" type="pres">
      <dgm:prSet presAssocID="{3B6050F1-F253-4E2D-ABA8-76453D1D3AF5}" presName="linear" presStyleCnt="0">
        <dgm:presLayoutVars>
          <dgm:dir/>
          <dgm:animLvl val="lvl"/>
          <dgm:resizeHandles val="exact"/>
        </dgm:presLayoutVars>
      </dgm:prSet>
      <dgm:spPr/>
    </dgm:pt>
    <dgm:pt modelId="{4B6A06BF-9C64-430E-96D6-7F8C44215C41}" type="pres">
      <dgm:prSet presAssocID="{ECF8AC8B-4B4A-4E73-BB1F-9C6BD5223E4C}" presName="parentLin" presStyleCnt="0"/>
      <dgm:spPr/>
    </dgm:pt>
    <dgm:pt modelId="{37B77142-C634-494B-8A0E-7454EE5140CC}" type="pres">
      <dgm:prSet presAssocID="{ECF8AC8B-4B4A-4E73-BB1F-9C6BD5223E4C}" presName="parentLeftMargin" presStyleLbl="node1" presStyleIdx="0" presStyleCnt="1"/>
      <dgm:spPr/>
    </dgm:pt>
    <dgm:pt modelId="{DDC743AC-0E9A-4BE2-A02C-8A21BB8D43F1}" type="pres">
      <dgm:prSet presAssocID="{ECF8AC8B-4B4A-4E73-BB1F-9C6BD5223E4C}" presName="parentText" presStyleLbl="node1" presStyleIdx="0" presStyleCnt="1">
        <dgm:presLayoutVars>
          <dgm:chMax val="0"/>
          <dgm:bulletEnabled val="1"/>
        </dgm:presLayoutVars>
      </dgm:prSet>
      <dgm:spPr/>
    </dgm:pt>
    <dgm:pt modelId="{38250E85-2A0C-4D71-95AC-F51813DD424C}" type="pres">
      <dgm:prSet presAssocID="{ECF8AC8B-4B4A-4E73-BB1F-9C6BD5223E4C}" presName="negativeSpace" presStyleCnt="0"/>
      <dgm:spPr/>
    </dgm:pt>
    <dgm:pt modelId="{0E1591F1-0DAC-4A82-8B28-580C28BE71A5}" type="pres">
      <dgm:prSet presAssocID="{ECF8AC8B-4B4A-4E73-BB1F-9C6BD5223E4C}" presName="childText" presStyleLbl="conFgAcc1" presStyleIdx="0" presStyleCnt="1">
        <dgm:presLayoutVars>
          <dgm:bulletEnabled val="1"/>
        </dgm:presLayoutVars>
      </dgm:prSet>
      <dgm:spPr/>
    </dgm:pt>
  </dgm:ptLst>
  <dgm:cxnLst>
    <dgm:cxn modelId="{B8ABC802-9A77-42AA-828D-63F2B42200BE}" type="presOf" srcId="{42934EBC-EAC4-4134-9BA2-AC075EB8F927}" destId="{0E1591F1-0DAC-4A82-8B28-580C28BE71A5}" srcOrd="0" destOrd="0" presId="urn:microsoft.com/office/officeart/2005/8/layout/list1"/>
    <dgm:cxn modelId="{CCCC0A0A-63E7-4AC3-AEB6-2C8CC4C0A49B}" type="presOf" srcId="{ECF8AC8B-4B4A-4E73-BB1F-9C6BD5223E4C}" destId="{DDC743AC-0E9A-4BE2-A02C-8A21BB8D43F1}" srcOrd="1" destOrd="0" presId="urn:microsoft.com/office/officeart/2005/8/layout/list1"/>
    <dgm:cxn modelId="{6A24BD4A-FB11-4150-823C-2E0FD2B7E545}" type="presOf" srcId="{3B6050F1-F253-4E2D-ABA8-76453D1D3AF5}" destId="{EDB5F901-4368-4610-AFBD-6D493F924F98}" srcOrd="0" destOrd="0" presId="urn:microsoft.com/office/officeart/2005/8/layout/list1"/>
    <dgm:cxn modelId="{AA1BE652-DBA2-4F42-8545-827844D7FF91}" srcId="{ECF8AC8B-4B4A-4E73-BB1F-9C6BD5223E4C}" destId="{D307E274-81BE-4B9F-8F67-D46950584FC5}" srcOrd="1" destOrd="0" parTransId="{D3E17EB5-B430-4860-B234-3CAEB2AB72CF}" sibTransId="{744EBE09-C131-4A7C-A6FE-397FDB0B7741}"/>
    <dgm:cxn modelId="{457B2356-A8B6-4BC7-B6F6-5D1D880D8CB3}" type="presOf" srcId="{D307E274-81BE-4B9F-8F67-D46950584FC5}" destId="{0E1591F1-0DAC-4A82-8B28-580C28BE71A5}" srcOrd="0" destOrd="1" presId="urn:microsoft.com/office/officeart/2005/8/layout/list1"/>
    <dgm:cxn modelId="{E2946C84-23D5-4D6A-ABBE-E30B263E4861}" srcId="{3B6050F1-F253-4E2D-ABA8-76453D1D3AF5}" destId="{ECF8AC8B-4B4A-4E73-BB1F-9C6BD5223E4C}" srcOrd="0" destOrd="0" parTransId="{BFFAFD53-E958-4458-BA00-23F5CD7E2851}" sibTransId="{BFFD0D1D-D9C6-45CA-8655-D19A4CD5E5DA}"/>
    <dgm:cxn modelId="{94B26BD5-D065-438D-A21F-CE1C364ADAAB}" type="presOf" srcId="{ECF8AC8B-4B4A-4E73-BB1F-9C6BD5223E4C}" destId="{37B77142-C634-494B-8A0E-7454EE5140CC}" srcOrd="0" destOrd="0" presId="urn:microsoft.com/office/officeart/2005/8/layout/list1"/>
    <dgm:cxn modelId="{B0AE6FF6-36F7-4A58-B397-B6040D226632}" srcId="{ECF8AC8B-4B4A-4E73-BB1F-9C6BD5223E4C}" destId="{42934EBC-EAC4-4134-9BA2-AC075EB8F927}" srcOrd="0" destOrd="0" parTransId="{88A6C78E-229E-4B38-A874-8CD7CC314B0A}" sibTransId="{1A0B7110-845C-4037-BA19-7062927B0723}"/>
    <dgm:cxn modelId="{FAF3C51A-3B7C-458A-A2B4-FC9D2B06EFDD}" type="presParOf" srcId="{EDB5F901-4368-4610-AFBD-6D493F924F98}" destId="{4B6A06BF-9C64-430E-96D6-7F8C44215C41}" srcOrd="0" destOrd="0" presId="urn:microsoft.com/office/officeart/2005/8/layout/list1"/>
    <dgm:cxn modelId="{A6A96958-06AF-4604-90BF-AEE0C00ED456}" type="presParOf" srcId="{4B6A06BF-9C64-430E-96D6-7F8C44215C41}" destId="{37B77142-C634-494B-8A0E-7454EE5140CC}" srcOrd="0" destOrd="0" presId="urn:microsoft.com/office/officeart/2005/8/layout/list1"/>
    <dgm:cxn modelId="{8FDFDC85-2D71-4457-A874-CF956EF58D22}" type="presParOf" srcId="{4B6A06BF-9C64-430E-96D6-7F8C44215C41}" destId="{DDC743AC-0E9A-4BE2-A02C-8A21BB8D43F1}" srcOrd="1" destOrd="0" presId="urn:microsoft.com/office/officeart/2005/8/layout/list1"/>
    <dgm:cxn modelId="{5D89ACBF-B9DD-453A-849C-3B9580AB34C6}" type="presParOf" srcId="{EDB5F901-4368-4610-AFBD-6D493F924F98}" destId="{38250E85-2A0C-4D71-95AC-F51813DD424C}" srcOrd="1" destOrd="0" presId="urn:microsoft.com/office/officeart/2005/8/layout/list1"/>
    <dgm:cxn modelId="{D15E899F-1CCB-4D15-A34D-24E5972A9065}" type="presParOf" srcId="{EDB5F901-4368-4610-AFBD-6D493F924F98}" destId="{0E1591F1-0DAC-4A82-8B28-580C28BE71A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4AD631-5E5A-441E-9636-7C5548A50E4B}" type="doc">
      <dgm:prSet loTypeId="urn:microsoft.com/office/officeart/2005/8/layout/process4" loCatId="list" qsTypeId="urn:microsoft.com/office/officeart/2005/8/quickstyle/3d1" qsCatId="3D" csTypeId="urn:microsoft.com/office/officeart/2005/8/colors/colorful2" csCatId="colorful" phldr="1"/>
      <dgm:spPr/>
      <dgm:t>
        <a:bodyPr/>
        <a:lstStyle/>
        <a:p>
          <a:endParaRPr lang="en-GB"/>
        </a:p>
      </dgm:t>
    </dgm:pt>
    <dgm:pt modelId="{95568211-2ADE-4859-8FD3-36D419A19846}">
      <dgm:prSet phldrT="[Text]" custT="1"/>
      <dgm:spPr>
        <a:ln w="12700">
          <a:solidFill>
            <a:schemeClr val="tx1">
              <a:lumMod val="85000"/>
              <a:lumOff val="15000"/>
            </a:schemeClr>
          </a:solidFill>
        </a:ln>
      </dgm:spPr>
      <dgm:t>
        <a:bodyPr/>
        <a:lstStyle/>
        <a:p>
          <a:r>
            <a:rPr lang="en-GB" sz="3200" b="1" dirty="0">
              <a:solidFill>
                <a:srgbClr val="005696"/>
              </a:solidFill>
            </a:rPr>
            <a:t>Revelation</a:t>
          </a:r>
        </a:p>
      </dgm:t>
    </dgm:pt>
    <dgm:pt modelId="{AD5A9810-3B7C-4A62-8C70-43B30A8964D0}" type="parTrans" cxnId="{9202173B-0E8C-4B3E-9200-1EFBF273B4E9}">
      <dgm:prSet/>
      <dgm:spPr/>
      <dgm:t>
        <a:bodyPr/>
        <a:lstStyle/>
        <a:p>
          <a:endParaRPr lang="en-GB" b="1">
            <a:solidFill>
              <a:schemeClr val="tx1"/>
            </a:solidFill>
          </a:endParaRPr>
        </a:p>
      </dgm:t>
    </dgm:pt>
    <dgm:pt modelId="{7F0C8CF1-881F-4FA2-BE5A-AFA9EAEFC0A9}" type="sibTrans" cxnId="{9202173B-0E8C-4B3E-9200-1EFBF273B4E9}">
      <dgm:prSet/>
      <dgm:spPr/>
      <dgm:t>
        <a:bodyPr/>
        <a:lstStyle/>
        <a:p>
          <a:endParaRPr lang="en-GB" b="1">
            <a:solidFill>
              <a:schemeClr val="tx1"/>
            </a:solidFill>
          </a:endParaRPr>
        </a:p>
      </dgm:t>
    </dgm:pt>
    <dgm:pt modelId="{27B7AD05-64FE-4893-A883-D5828E277670}">
      <dgm:prSet phldrT="[Text]"/>
      <dgm:spPr/>
      <dgm:t>
        <a:bodyPr/>
        <a:lstStyle/>
        <a:p>
          <a:r>
            <a:rPr lang="en-GB" b="1"/>
            <a:t>God’s Mind</a:t>
          </a:r>
          <a:endParaRPr lang="en-GB" b="1" dirty="0"/>
        </a:p>
      </dgm:t>
    </dgm:pt>
    <dgm:pt modelId="{EB06C7FF-8911-4F4B-A957-268E65B4FC86}" type="parTrans" cxnId="{4252B7FD-2D09-4B6B-96B2-D1A295CCEF20}">
      <dgm:prSet/>
      <dgm:spPr/>
      <dgm:t>
        <a:bodyPr/>
        <a:lstStyle/>
        <a:p>
          <a:endParaRPr lang="en-GB" b="1">
            <a:solidFill>
              <a:schemeClr val="tx1"/>
            </a:solidFill>
          </a:endParaRPr>
        </a:p>
      </dgm:t>
    </dgm:pt>
    <dgm:pt modelId="{F402AD66-7A33-4840-AD77-48F29FE18AB8}" type="sibTrans" cxnId="{4252B7FD-2D09-4B6B-96B2-D1A295CCEF20}">
      <dgm:prSet/>
      <dgm:spPr/>
      <dgm:t>
        <a:bodyPr/>
        <a:lstStyle/>
        <a:p>
          <a:endParaRPr lang="en-GB" b="1">
            <a:solidFill>
              <a:schemeClr val="tx1"/>
            </a:solidFill>
          </a:endParaRPr>
        </a:p>
      </dgm:t>
    </dgm:pt>
    <dgm:pt modelId="{00BF46EB-3DF6-4CA6-B844-256E4A2B83E0}">
      <dgm:prSet phldrT="[Text]"/>
      <dgm:spPr/>
      <dgm:t>
        <a:bodyPr/>
        <a:lstStyle/>
        <a:p>
          <a:r>
            <a:rPr lang="en-GB" b="1" dirty="0">
              <a:solidFill>
                <a:schemeClr val="tx1"/>
              </a:solidFill>
            </a:rPr>
            <a:t>Prophet/Apostle</a:t>
          </a:r>
        </a:p>
      </dgm:t>
    </dgm:pt>
    <dgm:pt modelId="{5BA5A904-08EC-48B1-B4E0-57606387F29B}" type="parTrans" cxnId="{B439E258-A2D8-4D0A-99BF-601856F014F9}">
      <dgm:prSet/>
      <dgm:spPr/>
      <dgm:t>
        <a:bodyPr/>
        <a:lstStyle/>
        <a:p>
          <a:endParaRPr lang="en-GB" b="1">
            <a:solidFill>
              <a:schemeClr val="tx1"/>
            </a:solidFill>
          </a:endParaRPr>
        </a:p>
      </dgm:t>
    </dgm:pt>
    <dgm:pt modelId="{61A40731-9471-4858-9E43-FD3A2A3145ED}" type="sibTrans" cxnId="{B439E258-A2D8-4D0A-99BF-601856F014F9}">
      <dgm:prSet/>
      <dgm:spPr/>
      <dgm:t>
        <a:bodyPr/>
        <a:lstStyle/>
        <a:p>
          <a:endParaRPr lang="en-GB" b="1">
            <a:solidFill>
              <a:schemeClr val="tx1"/>
            </a:solidFill>
          </a:endParaRPr>
        </a:p>
      </dgm:t>
    </dgm:pt>
    <dgm:pt modelId="{7295D968-0890-46A8-B460-54D964A1222A}">
      <dgm:prSet phldrT="[Text]" custT="1"/>
      <dgm:spPr>
        <a:ln w="12700">
          <a:solidFill>
            <a:schemeClr val="tx1">
              <a:lumMod val="85000"/>
              <a:lumOff val="15000"/>
            </a:schemeClr>
          </a:solidFill>
        </a:ln>
      </dgm:spPr>
      <dgm:t>
        <a:bodyPr/>
        <a:lstStyle/>
        <a:p>
          <a:r>
            <a:rPr lang="en-GB" sz="3200" b="1" dirty="0">
              <a:solidFill>
                <a:srgbClr val="005696"/>
              </a:solidFill>
            </a:rPr>
            <a:t>Inspiration</a:t>
          </a:r>
        </a:p>
      </dgm:t>
    </dgm:pt>
    <dgm:pt modelId="{0141C77A-458A-4CDF-AB19-D0F32DAE4E79}" type="parTrans" cxnId="{93A4C3A3-3964-4423-9CA9-21D55AD2FCAD}">
      <dgm:prSet/>
      <dgm:spPr/>
      <dgm:t>
        <a:bodyPr/>
        <a:lstStyle/>
        <a:p>
          <a:endParaRPr lang="en-GB" b="1">
            <a:solidFill>
              <a:schemeClr val="tx1"/>
            </a:solidFill>
          </a:endParaRPr>
        </a:p>
      </dgm:t>
    </dgm:pt>
    <dgm:pt modelId="{8F264502-1235-417B-AC9E-BA097F59444F}" type="sibTrans" cxnId="{93A4C3A3-3964-4423-9CA9-21D55AD2FCAD}">
      <dgm:prSet/>
      <dgm:spPr/>
      <dgm:t>
        <a:bodyPr/>
        <a:lstStyle/>
        <a:p>
          <a:endParaRPr lang="en-GB" b="1">
            <a:solidFill>
              <a:schemeClr val="tx1"/>
            </a:solidFill>
          </a:endParaRPr>
        </a:p>
      </dgm:t>
    </dgm:pt>
    <dgm:pt modelId="{98B72AFC-5A25-4435-A41F-F06801037DD0}">
      <dgm:prSet phldrT="[Text]"/>
      <dgm:spPr/>
      <dgm:t>
        <a:bodyPr/>
        <a:lstStyle/>
        <a:p>
          <a:r>
            <a:rPr lang="en-GB" b="1"/>
            <a:t>Writer’s mind</a:t>
          </a:r>
          <a:endParaRPr lang="en-GB" b="1" dirty="0"/>
        </a:p>
      </dgm:t>
    </dgm:pt>
    <dgm:pt modelId="{16643577-07E5-4FFC-BC24-90FD1619F294}" type="parTrans" cxnId="{D0E9DEB4-0186-4872-A360-5EBE8B9AA5D3}">
      <dgm:prSet/>
      <dgm:spPr/>
      <dgm:t>
        <a:bodyPr/>
        <a:lstStyle/>
        <a:p>
          <a:endParaRPr lang="en-GB" b="1">
            <a:solidFill>
              <a:schemeClr val="tx1"/>
            </a:solidFill>
          </a:endParaRPr>
        </a:p>
      </dgm:t>
    </dgm:pt>
    <dgm:pt modelId="{08A1FF84-24EA-4400-82EC-F955F75BB5E3}" type="sibTrans" cxnId="{D0E9DEB4-0186-4872-A360-5EBE8B9AA5D3}">
      <dgm:prSet/>
      <dgm:spPr/>
      <dgm:t>
        <a:bodyPr/>
        <a:lstStyle/>
        <a:p>
          <a:endParaRPr lang="en-GB" b="1">
            <a:solidFill>
              <a:schemeClr val="tx1"/>
            </a:solidFill>
          </a:endParaRPr>
        </a:p>
      </dgm:t>
    </dgm:pt>
    <dgm:pt modelId="{5A939176-DC2C-43A9-99AC-B17279A4D41D}">
      <dgm:prSet phldrT="[Text]"/>
      <dgm:spPr/>
      <dgm:t>
        <a:bodyPr/>
        <a:lstStyle/>
        <a:p>
          <a:r>
            <a:rPr lang="en-GB" b="1" dirty="0">
              <a:solidFill>
                <a:schemeClr val="tx1"/>
              </a:solidFill>
            </a:rPr>
            <a:t>Original Text</a:t>
          </a:r>
        </a:p>
      </dgm:t>
    </dgm:pt>
    <dgm:pt modelId="{4ECC746C-60B9-4D2D-A1F7-D29D57B3E87C}" type="parTrans" cxnId="{427AF6DD-03B5-494E-98A0-FD468769EA63}">
      <dgm:prSet/>
      <dgm:spPr/>
      <dgm:t>
        <a:bodyPr/>
        <a:lstStyle/>
        <a:p>
          <a:endParaRPr lang="en-GB" b="1">
            <a:solidFill>
              <a:schemeClr val="tx1"/>
            </a:solidFill>
          </a:endParaRPr>
        </a:p>
      </dgm:t>
    </dgm:pt>
    <dgm:pt modelId="{01BF99BF-8CBF-448F-A473-2459F73C72E5}" type="sibTrans" cxnId="{427AF6DD-03B5-494E-98A0-FD468769EA63}">
      <dgm:prSet/>
      <dgm:spPr/>
      <dgm:t>
        <a:bodyPr/>
        <a:lstStyle/>
        <a:p>
          <a:endParaRPr lang="en-GB" b="1">
            <a:solidFill>
              <a:schemeClr val="tx1"/>
            </a:solidFill>
          </a:endParaRPr>
        </a:p>
      </dgm:t>
    </dgm:pt>
    <dgm:pt modelId="{D53C58F8-CA9A-407E-A5D4-C9E59744922F}">
      <dgm:prSet phldrT="[Text]" custT="1"/>
      <dgm:spPr>
        <a:ln w="12700">
          <a:solidFill>
            <a:schemeClr val="tx1">
              <a:lumMod val="85000"/>
              <a:lumOff val="15000"/>
            </a:schemeClr>
          </a:solidFill>
        </a:ln>
      </dgm:spPr>
      <dgm:t>
        <a:bodyPr/>
        <a:lstStyle/>
        <a:p>
          <a:r>
            <a:rPr lang="en-GB" sz="3200" b="1" dirty="0">
              <a:solidFill>
                <a:srgbClr val="005696"/>
              </a:solidFill>
            </a:rPr>
            <a:t>Canonisation</a:t>
          </a:r>
        </a:p>
      </dgm:t>
    </dgm:pt>
    <dgm:pt modelId="{30F7459A-D976-428E-80B4-34B334A589EB}" type="parTrans" cxnId="{CA97F04A-69D1-4775-9C2A-D476F1531EB9}">
      <dgm:prSet/>
      <dgm:spPr/>
      <dgm:t>
        <a:bodyPr/>
        <a:lstStyle/>
        <a:p>
          <a:endParaRPr lang="en-GB" b="1">
            <a:solidFill>
              <a:schemeClr val="tx1"/>
            </a:solidFill>
          </a:endParaRPr>
        </a:p>
      </dgm:t>
    </dgm:pt>
    <dgm:pt modelId="{968C18BC-3E35-4AF3-8D6A-19EC2BAA6A58}" type="sibTrans" cxnId="{CA97F04A-69D1-4775-9C2A-D476F1531EB9}">
      <dgm:prSet/>
      <dgm:spPr/>
      <dgm:t>
        <a:bodyPr/>
        <a:lstStyle/>
        <a:p>
          <a:endParaRPr lang="en-GB" b="1">
            <a:solidFill>
              <a:schemeClr val="tx1"/>
            </a:solidFill>
          </a:endParaRPr>
        </a:p>
      </dgm:t>
    </dgm:pt>
    <dgm:pt modelId="{31921450-574C-4662-AEE9-B4D8D47737C3}">
      <dgm:prSet phldrT="[Text]"/>
      <dgm:spPr/>
      <dgm:t>
        <a:bodyPr/>
        <a:lstStyle/>
        <a:p>
          <a:r>
            <a:rPr lang="en-GB" b="1" dirty="0"/>
            <a:t>Original Text</a:t>
          </a:r>
        </a:p>
      </dgm:t>
    </dgm:pt>
    <dgm:pt modelId="{26A19C59-B373-42F6-87D9-8A3E89FBC3DA}" type="parTrans" cxnId="{974636F4-E54E-4FA2-A3E4-A0EA9F617827}">
      <dgm:prSet/>
      <dgm:spPr/>
      <dgm:t>
        <a:bodyPr/>
        <a:lstStyle/>
        <a:p>
          <a:endParaRPr lang="en-GB" b="1">
            <a:solidFill>
              <a:schemeClr val="tx1"/>
            </a:solidFill>
          </a:endParaRPr>
        </a:p>
      </dgm:t>
    </dgm:pt>
    <dgm:pt modelId="{6764E9A0-7404-4C84-95AC-8BCC6530A37B}" type="sibTrans" cxnId="{974636F4-E54E-4FA2-A3E4-A0EA9F617827}">
      <dgm:prSet/>
      <dgm:spPr/>
      <dgm:t>
        <a:bodyPr/>
        <a:lstStyle/>
        <a:p>
          <a:endParaRPr lang="en-GB" b="1">
            <a:solidFill>
              <a:schemeClr val="tx1"/>
            </a:solidFill>
          </a:endParaRPr>
        </a:p>
      </dgm:t>
    </dgm:pt>
    <dgm:pt modelId="{C6253075-9BEE-47D5-8674-09974BB2D698}">
      <dgm:prSet phldrT="[Text]"/>
      <dgm:spPr/>
      <dgm:t>
        <a:bodyPr/>
        <a:lstStyle/>
        <a:p>
          <a:r>
            <a:rPr lang="en-GB" b="1" dirty="0">
              <a:solidFill>
                <a:schemeClr val="tx1"/>
              </a:solidFill>
            </a:rPr>
            <a:t>Accepted Text</a:t>
          </a:r>
        </a:p>
      </dgm:t>
    </dgm:pt>
    <dgm:pt modelId="{82743BF1-BED3-4F4B-B623-0DB700F3EB34}" type="parTrans" cxnId="{F7FB3E65-B860-40C8-9FD9-F5A46323D29C}">
      <dgm:prSet/>
      <dgm:spPr/>
      <dgm:t>
        <a:bodyPr/>
        <a:lstStyle/>
        <a:p>
          <a:endParaRPr lang="en-GB" b="1">
            <a:solidFill>
              <a:schemeClr val="tx1"/>
            </a:solidFill>
          </a:endParaRPr>
        </a:p>
      </dgm:t>
    </dgm:pt>
    <dgm:pt modelId="{734FE087-92B1-42FB-80CF-DDF1A0326275}" type="sibTrans" cxnId="{F7FB3E65-B860-40C8-9FD9-F5A46323D29C}">
      <dgm:prSet/>
      <dgm:spPr/>
      <dgm:t>
        <a:bodyPr/>
        <a:lstStyle/>
        <a:p>
          <a:endParaRPr lang="en-GB" b="1">
            <a:solidFill>
              <a:schemeClr val="tx1"/>
            </a:solidFill>
          </a:endParaRPr>
        </a:p>
      </dgm:t>
    </dgm:pt>
    <dgm:pt modelId="{811C96F5-7B44-4FB7-BA13-163C131C38E8}">
      <dgm:prSet phldrT="[Text]" custT="1"/>
      <dgm:spPr>
        <a:ln w="12700">
          <a:solidFill>
            <a:schemeClr val="tx1">
              <a:lumMod val="85000"/>
              <a:lumOff val="15000"/>
            </a:schemeClr>
          </a:solidFill>
        </a:ln>
      </dgm:spPr>
      <dgm:t>
        <a:bodyPr/>
        <a:lstStyle/>
        <a:p>
          <a:r>
            <a:rPr lang="en-GB" sz="3200" b="1" dirty="0">
              <a:solidFill>
                <a:srgbClr val="005696"/>
              </a:solidFill>
            </a:rPr>
            <a:t>Transmission</a:t>
          </a:r>
        </a:p>
      </dgm:t>
    </dgm:pt>
    <dgm:pt modelId="{769DEE2B-D418-4007-8F46-FA35B3D78F52}" type="parTrans" cxnId="{2399E56F-C09D-4DB0-9660-E42D256631F8}">
      <dgm:prSet/>
      <dgm:spPr/>
      <dgm:t>
        <a:bodyPr/>
        <a:lstStyle/>
        <a:p>
          <a:endParaRPr lang="en-GB"/>
        </a:p>
      </dgm:t>
    </dgm:pt>
    <dgm:pt modelId="{8D0EAF57-A253-4227-B091-41BA6344117A}" type="sibTrans" cxnId="{2399E56F-C09D-4DB0-9660-E42D256631F8}">
      <dgm:prSet/>
      <dgm:spPr/>
      <dgm:t>
        <a:bodyPr/>
        <a:lstStyle/>
        <a:p>
          <a:endParaRPr lang="en-GB"/>
        </a:p>
      </dgm:t>
    </dgm:pt>
    <dgm:pt modelId="{B449ABCC-6B24-4A69-AD1F-98E44B55487C}">
      <dgm:prSet phldrT="[Text]"/>
      <dgm:spPr/>
      <dgm:t>
        <a:bodyPr/>
        <a:lstStyle/>
        <a:p>
          <a:r>
            <a:rPr lang="en-GB" b="1" dirty="0"/>
            <a:t>Accepted Text</a:t>
          </a:r>
        </a:p>
      </dgm:t>
    </dgm:pt>
    <dgm:pt modelId="{08C75A8C-B1E1-4F0C-B7E4-241405F077A9}" type="parTrans" cxnId="{D62E417B-13EB-4EA0-9CE5-7DA2607036EB}">
      <dgm:prSet/>
      <dgm:spPr/>
      <dgm:t>
        <a:bodyPr/>
        <a:lstStyle/>
        <a:p>
          <a:endParaRPr lang="en-GB"/>
        </a:p>
      </dgm:t>
    </dgm:pt>
    <dgm:pt modelId="{3FC6DE5A-414C-4BC3-ADC5-C5E4871FBDC6}" type="sibTrans" cxnId="{D62E417B-13EB-4EA0-9CE5-7DA2607036EB}">
      <dgm:prSet/>
      <dgm:spPr/>
      <dgm:t>
        <a:bodyPr/>
        <a:lstStyle/>
        <a:p>
          <a:endParaRPr lang="en-GB"/>
        </a:p>
      </dgm:t>
    </dgm:pt>
    <dgm:pt modelId="{83F20DFC-471F-4E08-BA0D-3430058E35F4}">
      <dgm:prSet phldrT="[Text]"/>
      <dgm:spPr/>
      <dgm:t>
        <a:bodyPr/>
        <a:lstStyle/>
        <a:p>
          <a:r>
            <a:rPr lang="en-GB" b="1" dirty="0"/>
            <a:t>MSS Copies</a:t>
          </a:r>
          <a:endParaRPr lang="en-GB" b="1" dirty="0">
            <a:solidFill>
              <a:schemeClr val="tx1"/>
            </a:solidFill>
          </a:endParaRPr>
        </a:p>
      </dgm:t>
    </dgm:pt>
    <dgm:pt modelId="{7C9DF7B0-572C-4472-AD57-D9574087A453}" type="parTrans" cxnId="{FA7269F5-CA95-4CDA-B93D-81293675C24E}">
      <dgm:prSet/>
      <dgm:spPr/>
      <dgm:t>
        <a:bodyPr/>
        <a:lstStyle/>
        <a:p>
          <a:endParaRPr lang="en-GB"/>
        </a:p>
      </dgm:t>
    </dgm:pt>
    <dgm:pt modelId="{C04C1410-BF6C-4925-B9B9-63FC7647DA91}" type="sibTrans" cxnId="{FA7269F5-CA95-4CDA-B93D-81293675C24E}">
      <dgm:prSet/>
      <dgm:spPr/>
      <dgm:t>
        <a:bodyPr/>
        <a:lstStyle/>
        <a:p>
          <a:endParaRPr lang="en-GB"/>
        </a:p>
      </dgm:t>
    </dgm:pt>
    <dgm:pt modelId="{9C66498B-C85A-4318-9DAF-98FBE81FBEB4}">
      <dgm:prSet phldrT="[Text]" custT="1"/>
      <dgm:spPr>
        <a:ln w="12700">
          <a:solidFill>
            <a:schemeClr val="tx1">
              <a:lumMod val="85000"/>
              <a:lumOff val="15000"/>
            </a:schemeClr>
          </a:solidFill>
        </a:ln>
      </dgm:spPr>
      <dgm:t>
        <a:bodyPr/>
        <a:lstStyle/>
        <a:p>
          <a:r>
            <a:rPr lang="en-GB" sz="3200" b="1" dirty="0">
              <a:solidFill>
                <a:srgbClr val="005696"/>
              </a:solidFill>
            </a:rPr>
            <a:t>Translation</a:t>
          </a:r>
        </a:p>
      </dgm:t>
    </dgm:pt>
    <dgm:pt modelId="{EC2E895C-E502-44DA-9166-E09CB24D9FCB}" type="parTrans" cxnId="{265560A0-8C55-4C9B-8861-84D4F056147B}">
      <dgm:prSet/>
      <dgm:spPr/>
      <dgm:t>
        <a:bodyPr/>
        <a:lstStyle/>
        <a:p>
          <a:endParaRPr lang="en-GB"/>
        </a:p>
      </dgm:t>
    </dgm:pt>
    <dgm:pt modelId="{5707067A-90DF-49B2-9DD4-96B09A111756}" type="sibTrans" cxnId="{265560A0-8C55-4C9B-8861-84D4F056147B}">
      <dgm:prSet/>
      <dgm:spPr/>
      <dgm:t>
        <a:bodyPr/>
        <a:lstStyle/>
        <a:p>
          <a:endParaRPr lang="en-GB"/>
        </a:p>
      </dgm:t>
    </dgm:pt>
    <dgm:pt modelId="{34A69AD8-7729-49A8-BD3D-8A9896735D37}">
      <dgm:prSet phldrT="[Text]"/>
      <dgm:spPr/>
      <dgm:t>
        <a:bodyPr/>
        <a:lstStyle/>
        <a:p>
          <a:r>
            <a:rPr lang="en-GB" b="1" dirty="0"/>
            <a:t>MSS Copies</a:t>
          </a:r>
        </a:p>
      </dgm:t>
    </dgm:pt>
    <dgm:pt modelId="{1863A022-8CE4-4D16-B909-2C223310C9B2}" type="parTrans" cxnId="{FC1924E2-17D4-46BC-97B5-870B02073F9F}">
      <dgm:prSet/>
      <dgm:spPr/>
      <dgm:t>
        <a:bodyPr/>
        <a:lstStyle/>
        <a:p>
          <a:endParaRPr lang="en-GB"/>
        </a:p>
      </dgm:t>
    </dgm:pt>
    <dgm:pt modelId="{6AC49BA8-24B0-4E60-8026-1AD9AF1D38FD}" type="sibTrans" cxnId="{FC1924E2-17D4-46BC-97B5-870B02073F9F}">
      <dgm:prSet/>
      <dgm:spPr/>
      <dgm:t>
        <a:bodyPr/>
        <a:lstStyle/>
        <a:p>
          <a:endParaRPr lang="en-GB"/>
        </a:p>
      </dgm:t>
    </dgm:pt>
    <dgm:pt modelId="{A96DCFED-C4CA-4109-8E21-70618F896648}">
      <dgm:prSet phldrT="[Text]" custT="1"/>
      <dgm:spPr>
        <a:ln w="12700">
          <a:solidFill>
            <a:schemeClr val="tx1">
              <a:lumMod val="85000"/>
              <a:lumOff val="15000"/>
            </a:schemeClr>
          </a:solidFill>
        </a:ln>
      </dgm:spPr>
      <dgm:t>
        <a:bodyPr/>
        <a:lstStyle/>
        <a:p>
          <a:r>
            <a:rPr lang="en-GB" sz="3200" b="1" dirty="0">
              <a:solidFill>
                <a:srgbClr val="005696"/>
              </a:solidFill>
            </a:rPr>
            <a:t>Illumination</a:t>
          </a:r>
        </a:p>
      </dgm:t>
    </dgm:pt>
    <dgm:pt modelId="{62F95D08-58E9-4FE9-BAC7-8F8DE5D34178}" type="parTrans" cxnId="{65A6106C-3949-468F-98C6-32723718F745}">
      <dgm:prSet/>
      <dgm:spPr/>
      <dgm:t>
        <a:bodyPr/>
        <a:lstStyle/>
        <a:p>
          <a:endParaRPr lang="en-GB"/>
        </a:p>
      </dgm:t>
    </dgm:pt>
    <dgm:pt modelId="{77821B0D-CCCA-45AA-9797-68E876F9AA18}" type="sibTrans" cxnId="{65A6106C-3949-468F-98C6-32723718F745}">
      <dgm:prSet/>
      <dgm:spPr/>
      <dgm:t>
        <a:bodyPr/>
        <a:lstStyle/>
        <a:p>
          <a:endParaRPr lang="en-GB"/>
        </a:p>
      </dgm:t>
    </dgm:pt>
    <dgm:pt modelId="{4D829C01-1353-4197-83F7-A9A1DB9A9BF7}">
      <dgm:prSet phldrT="[Text]"/>
      <dgm:spPr/>
      <dgm:t>
        <a:bodyPr/>
        <a:lstStyle/>
        <a:p>
          <a:r>
            <a:rPr lang="en-GB" b="1" dirty="0">
              <a:solidFill>
                <a:schemeClr val="tx1"/>
              </a:solidFill>
            </a:rPr>
            <a:t>Contemporary Text</a:t>
          </a:r>
          <a:endParaRPr lang="en-GB" b="1" dirty="0"/>
        </a:p>
      </dgm:t>
    </dgm:pt>
    <dgm:pt modelId="{A805DA33-CDBA-430A-8589-99618101B68C}" type="parTrans" cxnId="{64531E72-004A-4724-83AB-476C8966CB9A}">
      <dgm:prSet/>
      <dgm:spPr/>
      <dgm:t>
        <a:bodyPr/>
        <a:lstStyle/>
        <a:p>
          <a:endParaRPr lang="en-GB"/>
        </a:p>
      </dgm:t>
    </dgm:pt>
    <dgm:pt modelId="{87AC728C-1DBC-412C-BE4F-0C1E2A63D836}" type="sibTrans" cxnId="{64531E72-004A-4724-83AB-476C8966CB9A}">
      <dgm:prSet/>
      <dgm:spPr/>
      <dgm:t>
        <a:bodyPr/>
        <a:lstStyle/>
        <a:p>
          <a:endParaRPr lang="en-GB"/>
        </a:p>
      </dgm:t>
    </dgm:pt>
    <dgm:pt modelId="{974982E3-D142-40AA-A70B-36D02477E8BE}">
      <dgm:prSet phldrT="[Text]"/>
      <dgm:spPr/>
      <dgm:t>
        <a:bodyPr/>
        <a:lstStyle/>
        <a:p>
          <a:r>
            <a:rPr lang="en-GB" b="1" dirty="0"/>
            <a:t>Reader’s mind</a:t>
          </a:r>
          <a:endParaRPr lang="en-GB" b="1" dirty="0">
            <a:solidFill>
              <a:schemeClr val="tx1"/>
            </a:solidFill>
          </a:endParaRPr>
        </a:p>
      </dgm:t>
    </dgm:pt>
    <dgm:pt modelId="{E03A02B4-3FFB-4CE0-9DFE-65B9ACD662F4}" type="parTrans" cxnId="{CE220975-DCE5-4EAA-A417-3ECCBFD68D2D}">
      <dgm:prSet/>
      <dgm:spPr/>
      <dgm:t>
        <a:bodyPr/>
        <a:lstStyle/>
        <a:p>
          <a:endParaRPr lang="en-GB"/>
        </a:p>
      </dgm:t>
    </dgm:pt>
    <dgm:pt modelId="{1EDD7CE7-20A1-4D22-A7A1-10E3C15F08C6}" type="sibTrans" cxnId="{CE220975-DCE5-4EAA-A417-3ECCBFD68D2D}">
      <dgm:prSet/>
      <dgm:spPr/>
      <dgm:t>
        <a:bodyPr/>
        <a:lstStyle/>
        <a:p>
          <a:endParaRPr lang="en-GB"/>
        </a:p>
      </dgm:t>
    </dgm:pt>
    <dgm:pt modelId="{E43EE151-3EB0-4E80-B3C5-84D097D1F702}">
      <dgm:prSet phldrT="[Text]"/>
      <dgm:spPr/>
      <dgm:t>
        <a:bodyPr/>
        <a:lstStyle/>
        <a:p>
          <a:r>
            <a:rPr lang="en-GB" b="1" dirty="0">
              <a:solidFill>
                <a:schemeClr val="tx1"/>
              </a:solidFill>
            </a:rPr>
            <a:t>Contemporary Text</a:t>
          </a:r>
        </a:p>
      </dgm:t>
    </dgm:pt>
    <dgm:pt modelId="{E4EA3D5E-D068-4C97-ADD0-E76505AC0C49}" type="sibTrans" cxnId="{2BCF95C0-D242-48A7-890E-53063C2954C1}">
      <dgm:prSet/>
      <dgm:spPr/>
      <dgm:t>
        <a:bodyPr/>
        <a:lstStyle/>
        <a:p>
          <a:endParaRPr lang="en-GB"/>
        </a:p>
      </dgm:t>
    </dgm:pt>
    <dgm:pt modelId="{60E0B6F6-4C60-4601-9C9D-53337A6C740D}" type="parTrans" cxnId="{2BCF95C0-D242-48A7-890E-53063C2954C1}">
      <dgm:prSet/>
      <dgm:spPr/>
      <dgm:t>
        <a:bodyPr/>
        <a:lstStyle/>
        <a:p>
          <a:endParaRPr lang="en-GB"/>
        </a:p>
      </dgm:t>
    </dgm:pt>
    <dgm:pt modelId="{D95F31E7-77A6-4E01-ADB6-830776450069}" type="pres">
      <dgm:prSet presAssocID="{A14AD631-5E5A-441E-9636-7C5548A50E4B}" presName="Name0" presStyleCnt="0">
        <dgm:presLayoutVars>
          <dgm:dir/>
          <dgm:animLvl val="lvl"/>
          <dgm:resizeHandles val="exact"/>
        </dgm:presLayoutVars>
      </dgm:prSet>
      <dgm:spPr/>
    </dgm:pt>
    <dgm:pt modelId="{4B485CE6-7D12-4F03-82F6-7F5BE0ABD052}" type="pres">
      <dgm:prSet presAssocID="{A96DCFED-C4CA-4109-8E21-70618F896648}" presName="boxAndChildren" presStyleCnt="0"/>
      <dgm:spPr/>
    </dgm:pt>
    <dgm:pt modelId="{8FFB91DF-6594-4287-87E1-D1F229236A89}" type="pres">
      <dgm:prSet presAssocID="{A96DCFED-C4CA-4109-8E21-70618F896648}" presName="parentTextBox" presStyleLbl="node1" presStyleIdx="0" presStyleCnt="6"/>
      <dgm:spPr/>
    </dgm:pt>
    <dgm:pt modelId="{701DD6AB-B767-4F77-93E3-A8085885E29B}" type="pres">
      <dgm:prSet presAssocID="{A96DCFED-C4CA-4109-8E21-70618F896648}" presName="entireBox" presStyleLbl="node1" presStyleIdx="0" presStyleCnt="6"/>
      <dgm:spPr/>
    </dgm:pt>
    <dgm:pt modelId="{B708886C-A57D-42E7-A7AE-C0D4683418C0}" type="pres">
      <dgm:prSet presAssocID="{A96DCFED-C4CA-4109-8E21-70618F896648}" presName="descendantBox" presStyleCnt="0"/>
      <dgm:spPr/>
    </dgm:pt>
    <dgm:pt modelId="{DFCFC5C9-A619-4C0F-AE1F-217257C7D5B5}" type="pres">
      <dgm:prSet presAssocID="{4D829C01-1353-4197-83F7-A9A1DB9A9BF7}" presName="childTextBox" presStyleLbl="fgAccFollowNode1" presStyleIdx="0" presStyleCnt="12">
        <dgm:presLayoutVars>
          <dgm:bulletEnabled val="1"/>
        </dgm:presLayoutVars>
      </dgm:prSet>
      <dgm:spPr/>
    </dgm:pt>
    <dgm:pt modelId="{19F827F5-0652-463B-8D1A-16B67C2C3291}" type="pres">
      <dgm:prSet presAssocID="{974982E3-D142-40AA-A70B-36D02477E8BE}" presName="childTextBox" presStyleLbl="fgAccFollowNode1" presStyleIdx="1" presStyleCnt="12">
        <dgm:presLayoutVars>
          <dgm:bulletEnabled val="1"/>
        </dgm:presLayoutVars>
      </dgm:prSet>
      <dgm:spPr/>
    </dgm:pt>
    <dgm:pt modelId="{CC57DADB-9038-47B4-AC61-4A84CEADEB1B}" type="pres">
      <dgm:prSet presAssocID="{5707067A-90DF-49B2-9DD4-96B09A111756}" presName="sp" presStyleCnt="0"/>
      <dgm:spPr/>
    </dgm:pt>
    <dgm:pt modelId="{5D470374-D9A4-465D-807D-2F7ECA377C3E}" type="pres">
      <dgm:prSet presAssocID="{9C66498B-C85A-4318-9DAF-98FBE81FBEB4}" presName="arrowAndChildren" presStyleCnt="0"/>
      <dgm:spPr/>
    </dgm:pt>
    <dgm:pt modelId="{94D8AC6E-80C7-46B9-8863-473CCC7EEBF1}" type="pres">
      <dgm:prSet presAssocID="{9C66498B-C85A-4318-9DAF-98FBE81FBEB4}" presName="parentTextArrow" presStyleLbl="node1" presStyleIdx="0" presStyleCnt="6"/>
      <dgm:spPr/>
    </dgm:pt>
    <dgm:pt modelId="{F558F178-DFB3-489A-B11B-5505D215F55A}" type="pres">
      <dgm:prSet presAssocID="{9C66498B-C85A-4318-9DAF-98FBE81FBEB4}" presName="arrow" presStyleLbl="node1" presStyleIdx="1" presStyleCnt="6"/>
      <dgm:spPr/>
    </dgm:pt>
    <dgm:pt modelId="{977D4F95-3C48-44DC-917A-B9D930D321E8}" type="pres">
      <dgm:prSet presAssocID="{9C66498B-C85A-4318-9DAF-98FBE81FBEB4}" presName="descendantArrow" presStyleCnt="0"/>
      <dgm:spPr/>
    </dgm:pt>
    <dgm:pt modelId="{6043BEB5-5304-47CA-AF33-26999AA9D4E4}" type="pres">
      <dgm:prSet presAssocID="{34A69AD8-7729-49A8-BD3D-8A9896735D37}" presName="childTextArrow" presStyleLbl="fgAccFollowNode1" presStyleIdx="2" presStyleCnt="12">
        <dgm:presLayoutVars>
          <dgm:bulletEnabled val="1"/>
        </dgm:presLayoutVars>
      </dgm:prSet>
      <dgm:spPr/>
    </dgm:pt>
    <dgm:pt modelId="{93AE27C2-0A1A-4408-A286-FCACE79E64A2}" type="pres">
      <dgm:prSet presAssocID="{E43EE151-3EB0-4E80-B3C5-84D097D1F702}" presName="childTextArrow" presStyleLbl="fgAccFollowNode1" presStyleIdx="3" presStyleCnt="12">
        <dgm:presLayoutVars>
          <dgm:bulletEnabled val="1"/>
        </dgm:presLayoutVars>
      </dgm:prSet>
      <dgm:spPr/>
    </dgm:pt>
    <dgm:pt modelId="{0B123A59-D22E-403C-8B49-325BDD9031B1}" type="pres">
      <dgm:prSet presAssocID="{8D0EAF57-A253-4227-B091-41BA6344117A}" presName="sp" presStyleCnt="0"/>
      <dgm:spPr/>
    </dgm:pt>
    <dgm:pt modelId="{57514A53-2B70-4330-8091-FF11FD99735D}" type="pres">
      <dgm:prSet presAssocID="{811C96F5-7B44-4FB7-BA13-163C131C38E8}" presName="arrowAndChildren" presStyleCnt="0"/>
      <dgm:spPr/>
    </dgm:pt>
    <dgm:pt modelId="{3AC69068-6A08-4DC6-B86D-3627D96673F0}" type="pres">
      <dgm:prSet presAssocID="{811C96F5-7B44-4FB7-BA13-163C131C38E8}" presName="parentTextArrow" presStyleLbl="node1" presStyleIdx="1" presStyleCnt="6"/>
      <dgm:spPr/>
    </dgm:pt>
    <dgm:pt modelId="{DA8C987A-422D-44E5-B661-9AC39811CC4B}" type="pres">
      <dgm:prSet presAssocID="{811C96F5-7B44-4FB7-BA13-163C131C38E8}" presName="arrow" presStyleLbl="node1" presStyleIdx="2" presStyleCnt="6"/>
      <dgm:spPr/>
    </dgm:pt>
    <dgm:pt modelId="{52627AA2-023B-43CA-BD5D-A4D756C88487}" type="pres">
      <dgm:prSet presAssocID="{811C96F5-7B44-4FB7-BA13-163C131C38E8}" presName="descendantArrow" presStyleCnt="0"/>
      <dgm:spPr/>
    </dgm:pt>
    <dgm:pt modelId="{0AB31DA8-B6F8-4C13-B341-9689BF87697A}" type="pres">
      <dgm:prSet presAssocID="{B449ABCC-6B24-4A69-AD1F-98E44B55487C}" presName="childTextArrow" presStyleLbl="fgAccFollowNode1" presStyleIdx="4" presStyleCnt="12">
        <dgm:presLayoutVars>
          <dgm:bulletEnabled val="1"/>
        </dgm:presLayoutVars>
      </dgm:prSet>
      <dgm:spPr/>
    </dgm:pt>
    <dgm:pt modelId="{1F9EEA2E-72B5-4D24-AFF5-A8DB32FF14B9}" type="pres">
      <dgm:prSet presAssocID="{83F20DFC-471F-4E08-BA0D-3430058E35F4}" presName="childTextArrow" presStyleLbl="fgAccFollowNode1" presStyleIdx="5" presStyleCnt="12">
        <dgm:presLayoutVars>
          <dgm:bulletEnabled val="1"/>
        </dgm:presLayoutVars>
      </dgm:prSet>
      <dgm:spPr/>
    </dgm:pt>
    <dgm:pt modelId="{DC2E8042-CAB2-45BC-B888-71EA9131100B}" type="pres">
      <dgm:prSet presAssocID="{968C18BC-3E35-4AF3-8D6A-19EC2BAA6A58}" presName="sp" presStyleCnt="0"/>
      <dgm:spPr/>
    </dgm:pt>
    <dgm:pt modelId="{3BFD727D-A4D2-4C69-AEEE-634DEFB7F759}" type="pres">
      <dgm:prSet presAssocID="{D53C58F8-CA9A-407E-A5D4-C9E59744922F}" presName="arrowAndChildren" presStyleCnt="0"/>
      <dgm:spPr/>
    </dgm:pt>
    <dgm:pt modelId="{A643A057-0CC5-40F7-8C9D-36E8A7A88C6B}" type="pres">
      <dgm:prSet presAssocID="{D53C58F8-CA9A-407E-A5D4-C9E59744922F}" presName="parentTextArrow" presStyleLbl="node1" presStyleIdx="2" presStyleCnt="6"/>
      <dgm:spPr/>
    </dgm:pt>
    <dgm:pt modelId="{0FA89481-CF35-42A3-A9EB-3F58D31D4806}" type="pres">
      <dgm:prSet presAssocID="{D53C58F8-CA9A-407E-A5D4-C9E59744922F}" presName="arrow" presStyleLbl="node1" presStyleIdx="3" presStyleCnt="6"/>
      <dgm:spPr/>
    </dgm:pt>
    <dgm:pt modelId="{BEF718C5-F532-454B-8733-88A0D8393AEC}" type="pres">
      <dgm:prSet presAssocID="{D53C58F8-CA9A-407E-A5D4-C9E59744922F}" presName="descendantArrow" presStyleCnt="0"/>
      <dgm:spPr/>
    </dgm:pt>
    <dgm:pt modelId="{FECE96CF-A359-4E59-BB24-512121DADD1F}" type="pres">
      <dgm:prSet presAssocID="{31921450-574C-4662-AEE9-B4D8D47737C3}" presName="childTextArrow" presStyleLbl="fgAccFollowNode1" presStyleIdx="6" presStyleCnt="12">
        <dgm:presLayoutVars>
          <dgm:bulletEnabled val="1"/>
        </dgm:presLayoutVars>
      </dgm:prSet>
      <dgm:spPr/>
    </dgm:pt>
    <dgm:pt modelId="{B112C34F-6103-46C0-9473-A28859C8C9A9}" type="pres">
      <dgm:prSet presAssocID="{C6253075-9BEE-47D5-8674-09974BB2D698}" presName="childTextArrow" presStyleLbl="fgAccFollowNode1" presStyleIdx="7" presStyleCnt="12">
        <dgm:presLayoutVars>
          <dgm:bulletEnabled val="1"/>
        </dgm:presLayoutVars>
      </dgm:prSet>
      <dgm:spPr/>
    </dgm:pt>
    <dgm:pt modelId="{00008EE7-41BE-4B85-8796-5C3021BCD8FF}" type="pres">
      <dgm:prSet presAssocID="{8F264502-1235-417B-AC9E-BA097F59444F}" presName="sp" presStyleCnt="0"/>
      <dgm:spPr/>
    </dgm:pt>
    <dgm:pt modelId="{0B46F0D8-3BF6-4CF5-B563-D5E3F68B57FA}" type="pres">
      <dgm:prSet presAssocID="{7295D968-0890-46A8-B460-54D964A1222A}" presName="arrowAndChildren" presStyleCnt="0"/>
      <dgm:spPr/>
    </dgm:pt>
    <dgm:pt modelId="{C65CD7CD-E000-432D-81FF-FF0F0CFFEA5D}" type="pres">
      <dgm:prSet presAssocID="{7295D968-0890-46A8-B460-54D964A1222A}" presName="parentTextArrow" presStyleLbl="node1" presStyleIdx="3" presStyleCnt="6"/>
      <dgm:spPr/>
    </dgm:pt>
    <dgm:pt modelId="{FB36C434-37A7-4043-9459-735687B64717}" type="pres">
      <dgm:prSet presAssocID="{7295D968-0890-46A8-B460-54D964A1222A}" presName="arrow" presStyleLbl="node1" presStyleIdx="4" presStyleCnt="6" custLinFactNeighborX="-2077" custLinFactNeighborY="3008"/>
      <dgm:spPr/>
    </dgm:pt>
    <dgm:pt modelId="{65BD7BEF-DD0A-4F5A-89D2-5407588B86A8}" type="pres">
      <dgm:prSet presAssocID="{7295D968-0890-46A8-B460-54D964A1222A}" presName="descendantArrow" presStyleCnt="0"/>
      <dgm:spPr/>
    </dgm:pt>
    <dgm:pt modelId="{E1BE01E5-CA25-4144-9682-141DC294A043}" type="pres">
      <dgm:prSet presAssocID="{98B72AFC-5A25-4435-A41F-F06801037DD0}" presName="childTextArrow" presStyleLbl="fgAccFollowNode1" presStyleIdx="8" presStyleCnt="12">
        <dgm:presLayoutVars>
          <dgm:bulletEnabled val="1"/>
        </dgm:presLayoutVars>
      </dgm:prSet>
      <dgm:spPr/>
    </dgm:pt>
    <dgm:pt modelId="{A6D6E0D1-CAC7-4818-9877-927CE1C1C561}" type="pres">
      <dgm:prSet presAssocID="{5A939176-DC2C-43A9-99AC-B17279A4D41D}" presName="childTextArrow" presStyleLbl="fgAccFollowNode1" presStyleIdx="9" presStyleCnt="12">
        <dgm:presLayoutVars>
          <dgm:bulletEnabled val="1"/>
        </dgm:presLayoutVars>
      </dgm:prSet>
      <dgm:spPr/>
    </dgm:pt>
    <dgm:pt modelId="{D2B267F3-E75E-4E24-94E5-F6BF4FB6AF3B}" type="pres">
      <dgm:prSet presAssocID="{7F0C8CF1-881F-4FA2-BE5A-AFA9EAEFC0A9}" presName="sp" presStyleCnt="0"/>
      <dgm:spPr/>
    </dgm:pt>
    <dgm:pt modelId="{6BCB7EDE-5E43-4978-BE7C-907B5F6C654E}" type="pres">
      <dgm:prSet presAssocID="{95568211-2ADE-4859-8FD3-36D419A19846}" presName="arrowAndChildren" presStyleCnt="0"/>
      <dgm:spPr/>
    </dgm:pt>
    <dgm:pt modelId="{1D03239B-A2EE-4A59-9D50-FDBE6B4870E3}" type="pres">
      <dgm:prSet presAssocID="{95568211-2ADE-4859-8FD3-36D419A19846}" presName="parentTextArrow" presStyleLbl="node1" presStyleIdx="4" presStyleCnt="6"/>
      <dgm:spPr/>
    </dgm:pt>
    <dgm:pt modelId="{8CF1B3A1-BF9E-4FC9-A181-7887FE11BBFE}" type="pres">
      <dgm:prSet presAssocID="{95568211-2ADE-4859-8FD3-36D419A19846}" presName="arrow" presStyleLbl="node1" presStyleIdx="5" presStyleCnt="6"/>
      <dgm:spPr/>
    </dgm:pt>
    <dgm:pt modelId="{F326A447-63D0-4333-8B11-75F90DFDF11D}" type="pres">
      <dgm:prSet presAssocID="{95568211-2ADE-4859-8FD3-36D419A19846}" presName="descendantArrow" presStyleCnt="0"/>
      <dgm:spPr/>
    </dgm:pt>
    <dgm:pt modelId="{346EDE3A-03B0-4A8F-B691-16C5D4C95ABB}" type="pres">
      <dgm:prSet presAssocID="{27B7AD05-64FE-4893-A883-D5828E277670}" presName="childTextArrow" presStyleLbl="fgAccFollowNode1" presStyleIdx="10" presStyleCnt="12">
        <dgm:presLayoutVars>
          <dgm:bulletEnabled val="1"/>
        </dgm:presLayoutVars>
      </dgm:prSet>
      <dgm:spPr/>
    </dgm:pt>
    <dgm:pt modelId="{45AA936D-8F80-4132-89C0-6D2D77FE03C8}" type="pres">
      <dgm:prSet presAssocID="{00BF46EB-3DF6-4CA6-B844-256E4A2B83E0}" presName="childTextArrow" presStyleLbl="fgAccFollowNode1" presStyleIdx="11" presStyleCnt="12">
        <dgm:presLayoutVars>
          <dgm:bulletEnabled val="1"/>
        </dgm:presLayoutVars>
      </dgm:prSet>
      <dgm:spPr/>
    </dgm:pt>
  </dgm:ptLst>
  <dgm:cxnLst>
    <dgm:cxn modelId="{CFE4900A-CC2A-45DC-B11E-08AA8E2819AC}" type="presOf" srcId="{E43EE151-3EB0-4E80-B3C5-84D097D1F702}" destId="{93AE27C2-0A1A-4408-A286-FCACE79E64A2}" srcOrd="0" destOrd="0" presId="urn:microsoft.com/office/officeart/2005/8/layout/process4"/>
    <dgm:cxn modelId="{6795950C-D90D-4CE4-8F74-460A2D55C14E}" type="presOf" srcId="{811C96F5-7B44-4FB7-BA13-163C131C38E8}" destId="{DA8C987A-422D-44E5-B661-9AC39811CC4B}" srcOrd="1" destOrd="0" presId="urn:microsoft.com/office/officeart/2005/8/layout/process4"/>
    <dgm:cxn modelId="{6ECB3B21-68A3-41B3-9EE9-38AD79CFFC63}" type="presOf" srcId="{9C66498B-C85A-4318-9DAF-98FBE81FBEB4}" destId="{94D8AC6E-80C7-46B9-8863-473CCC7EEBF1}" srcOrd="0" destOrd="0" presId="urn:microsoft.com/office/officeart/2005/8/layout/process4"/>
    <dgm:cxn modelId="{5BC3372A-FC6C-4EA6-BCBA-08F3648D9878}" type="presOf" srcId="{7295D968-0890-46A8-B460-54D964A1222A}" destId="{C65CD7CD-E000-432D-81FF-FF0F0CFFEA5D}" srcOrd="0" destOrd="0" presId="urn:microsoft.com/office/officeart/2005/8/layout/process4"/>
    <dgm:cxn modelId="{4F693F2D-5D10-4CF9-AD90-A0C220D42835}" type="presOf" srcId="{A96DCFED-C4CA-4109-8E21-70618F896648}" destId="{701DD6AB-B767-4F77-93E3-A8085885E29B}" srcOrd="1" destOrd="0" presId="urn:microsoft.com/office/officeart/2005/8/layout/process4"/>
    <dgm:cxn modelId="{9202173B-0E8C-4B3E-9200-1EFBF273B4E9}" srcId="{A14AD631-5E5A-441E-9636-7C5548A50E4B}" destId="{95568211-2ADE-4859-8FD3-36D419A19846}" srcOrd="0" destOrd="0" parTransId="{AD5A9810-3B7C-4A62-8C70-43B30A8964D0}" sibTransId="{7F0C8CF1-881F-4FA2-BE5A-AFA9EAEFC0A9}"/>
    <dgm:cxn modelId="{F7FB3E65-B860-40C8-9FD9-F5A46323D29C}" srcId="{D53C58F8-CA9A-407E-A5D4-C9E59744922F}" destId="{C6253075-9BEE-47D5-8674-09974BB2D698}" srcOrd="1" destOrd="0" parTransId="{82743BF1-BED3-4F4B-B623-0DB700F3EB34}" sibTransId="{734FE087-92B1-42FB-80CF-DDF1A0326275}"/>
    <dgm:cxn modelId="{C3E38E65-C9D9-4D2F-89E4-ACEE1D050F44}" type="presOf" srcId="{95568211-2ADE-4859-8FD3-36D419A19846}" destId="{8CF1B3A1-BF9E-4FC9-A181-7887FE11BBFE}" srcOrd="1" destOrd="0" presId="urn:microsoft.com/office/officeart/2005/8/layout/process4"/>
    <dgm:cxn modelId="{CA97F04A-69D1-4775-9C2A-D476F1531EB9}" srcId="{A14AD631-5E5A-441E-9636-7C5548A50E4B}" destId="{D53C58F8-CA9A-407E-A5D4-C9E59744922F}" srcOrd="2" destOrd="0" parTransId="{30F7459A-D976-428E-80B4-34B334A589EB}" sibTransId="{968C18BC-3E35-4AF3-8D6A-19EC2BAA6A58}"/>
    <dgm:cxn modelId="{65A6106C-3949-468F-98C6-32723718F745}" srcId="{A14AD631-5E5A-441E-9636-7C5548A50E4B}" destId="{A96DCFED-C4CA-4109-8E21-70618F896648}" srcOrd="5" destOrd="0" parTransId="{62F95D08-58E9-4FE9-BAC7-8F8DE5D34178}" sibTransId="{77821B0D-CCCA-45AA-9797-68E876F9AA18}"/>
    <dgm:cxn modelId="{358A226C-B2E4-432E-9FA9-17B5A23AD9DB}" type="presOf" srcId="{811C96F5-7B44-4FB7-BA13-163C131C38E8}" destId="{3AC69068-6A08-4DC6-B86D-3627D96673F0}" srcOrd="0" destOrd="0" presId="urn:microsoft.com/office/officeart/2005/8/layout/process4"/>
    <dgm:cxn modelId="{BCF4334D-863C-44DF-BC51-B9E5CDA187CA}" type="presOf" srcId="{98B72AFC-5A25-4435-A41F-F06801037DD0}" destId="{E1BE01E5-CA25-4144-9682-141DC294A043}" srcOrd="0" destOrd="0" presId="urn:microsoft.com/office/officeart/2005/8/layout/process4"/>
    <dgm:cxn modelId="{7580426E-389F-4078-99BB-C6A43288E6A5}" type="presOf" srcId="{5A939176-DC2C-43A9-99AC-B17279A4D41D}" destId="{A6D6E0D1-CAC7-4818-9877-927CE1C1C561}" srcOrd="0" destOrd="0" presId="urn:microsoft.com/office/officeart/2005/8/layout/process4"/>
    <dgm:cxn modelId="{2399E56F-C09D-4DB0-9660-E42D256631F8}" srcId="{A14AD631-5E5A-441E-9636-7C5548A50E4B}" destId="{811C96F5-7B44-4FB7-BA13-163C131C38E8}" srcOrd="3" destOrd="0" parTransId="{769DEE2B-D418-4007-8F46-FA35B3D78F52}" sibTransId="{8D0EAF57-A253-4227-B091-41BA6344117A}"/>
    <dgm:cxn modelId="{64531E72-004A-4724-83AB-476C8966CB9A}" srcId="{A96DCFED-C4CA-4109-8E21-70618F896648}" destId="{4D829C01-1353-4197-83F7-A9A1DB9A9BF7}" srcOrd="0" destOrd="0" parTransId="{A805DA33-CDBA-430A-8589-99618101B68C}" sibTransId="{87AC728C-1DBC-412C-BE4F-0C1E2A63D836}"/>
    <dgm:cxn modelId="{88C33973-FA52-4407-A932-475D800A1860}" type="presOf" srcId="{C6253075-9BEE-47D5-8674-09974BB2D698}" destId="{B112C34F-6103-46C0-9473-A28859C8C9A9}" srcOrd="0" destOrd="0" presId="urn:microsoft.com/office/officeart/2005/8/layout/process4"/>
    <dgm:cxn modelId="{CE220975-DCE5-4EAA-A417-3ECCBFD68D2D}" srcId="{A96DCFED-C4CA-4109-8E21-70618F896648}" destId="{974982E3-D142-40AA-A70B-36D02477E8BE}" srcOrd="1" destOrd="0" parTransId="{E03A02B4-3FFB-4CE0-9DFE-65B9ACD662F4}" sibTransId="{1EDD7CE7-20A1-4D22-A7A1-10E3C15F08C6}"/>
    <dgm:cxn modelId="{B439E258-A2D8-4D0A-99BF-601856F014F9}" srcId="{95568211-2ADE-4859-8FD3-36D419A19846}" destId="{00BF46EB-3DF6-4CA6-B844-256E4A2B83E0}" srcOrd="1" destOrd="0" parTransId="{5BA5A904-08EC-48B1-B4E0-57606387F29B}" sibTransId="{61A40731-9471-4858-9E43-FD3A2A3145ED}"/>
    <dgm:cxn modelId="{D62E417B-13EB-4EA0-9CE5-7DA2607036EB}" srcId="{811C96F5-7B44-4FB7-BA13-163C131C38E8}" destId="{B449ABCC-6B24-4A69-AD1F-98E44B55487C}" srcOrd="0" destOrd="0" parTransId="{08C75A8C-B1E1-4F0C-B7E4-241405F077A9}" sibTransId="{3FC6DE5A-414C-4BC3-ADC5-C5E4871FBDC6}"/>
    <dgm:cxn modelId="{2F8E7784-D107-4F01-9A7F-FE0B22E7D1C6}" type="presOf" srcId="{4D829C01-1353-4197-83F7-A9A1DB9A9BF7}" destId="{DFCFC5C9-A619-4C0F-AE1F-217257C7D5B5}" srcOrd="0" destOrd="0" presId="urn:microsoft.com/office/officeart/2005/8/layout/process4"/>
    <dgm:cxn modelId="{586E4C90-042A-4F50-A8A0-18F19DA155A5}" type="presOf" srcId="{31921450-574C-4662-AEE9-B4D8D47737C3}" destId="{FECE96CF-A359-4E59-BB24-512121DADD1F}" srcOrd="0" destOrd="0" presId="urn:microsoft.com/office/officeart/2005/8/layout/process4"/>
    <dgm:cxn modelId="{76A97A96-6BA7-4C17-966B-CD158C810560}" type="presOf" srcId="{A96DCFED-C4CA-4109-8E21-70618F896648}" destId="{8FFB91DF-6594-4287-87E1-D1F229236A89}" srcOrd="0" destOrd="0" presId="urn:microsoft.com/office/officeart/2005/8/layout/process4"/>
    <dgm:cxn modelId="{98D94098-3A24-454C-B9D9-3CE500DA1FFC}" type="presOf" srcId="{83F20DFC-471F-4E08-BA0D-3430058E35F4}" destId="{1F9EEA2E-72B5-4D24-AFF5-A8DB32FF14B9}" srcOrd="0" destOrd="0" presId="urn:microsoft.com/office/officeart/2005/8/layout/process4"/>
    <dgm:cxn modelId="{265560A0-8C55-4C9B-8861-84D4F056147B}" srcId="{A14AD631-5E5A-441E-9636-7C5548A50E4B}" destId="{9C66498B-C85A-4318-9DAF-98FBE81FBEB4}" srcOrd="4" destOrd="0" parTransId="{EC2E895C-E502-44DA-9166-E09CB24D9FCB}" sibTransId="{5707067A-90DF-49B2-9DD4-96B09A111756}"/>
    <dgm:cxn modelId="{93A4C3A3-3964-4423-9CA9-21D55AD2FCAD}" srcId="{A14AD631-5E5A-441E-9636-7C5548A50E4B}" destId="{7295D968-0890-46A8-B460-54D964A1222A}" srcOrd="1" destOrd="0" parTransId="{0141C77A-458A-4CDF-AB19-D0F32DAE4E79}" sibTransId="{8F264502-1235-417B-AC9E-BA097F59444F}"/>
    <dgm:cxn modelId="{D0E9DEB4-0186-4872-A360-5EBE8B9AA5D3}" srcId="{7295D968-0890-46A8-B460-54D964A1222A}" destId="{98B72AFC-5A25-4435-A41F-F06801037DD0}" srcOrd="0" destOrd="0" parTransId="{16643577-07E5-4FFC-BC24-90FD1619F294}" sibTransId="{08A1FF84-24EA-4400-82EC-F955F75BB5E3}"/>
    <dgm:cxn modelId="{0A0378B9-A9EE-4560-B08D-99ADCDBD36C0}" type="presOf" srcId="{95568211-2ADE-4859-8FD3-36D419A19846}" destId="{1D03239B-A2EE-4A59-9D50-FDBE6B4870E3}" srcOrd="0" destOrd="0" presId="urn:microsoft.com/office/officeart/2005/8/layout/process4"/>
    <dgm:cxn modelId="{2BCF95C0-D242-48A7-890E-53063C2954C1}" srcId="{9C66498B-C85A-4318-9DAF-98FBE81FBEB4}" destId="{E43EE151-3EB0-4E80-B3C5-84D097D1F702}" srcOrd="1" destOrd="0" parTransId="{60E0B6F6-4C60-4601-9C9D-53337A6C740D}" sibTransId="{E4EA3D5E-D068-4C97-ADD0-E76505AC0C49}"/>
    <dgm:cxn modelId="{559FA9C0-7884-41FA-8EDA-386F5BABA92A}" type="presOf" srcId="{00BF46EB-3DF6-4CA6-B844-256E4A2B83E0}" destId="{45AA936D-8F80-4132-89C0-6D2D77FE03C8}" srcOrd="0" destOrd="0" presId="urn:microsoft.com/office/officeart/2005/8/layout/process4"/>
    <dgm:cxn modelId="{486328C5-EB85-4B70-8CB0-10EA759769D8}" type="presOf" srcId="{D53C58F8-CA9A-407E-A5D4-C9E59744922F}" destId="{0FA89481-CF35-42A3-A9EB-3F58D31D4806}" srcOrd="1" destOrd="0" presId="urn:microsoft.com/office/officeart/2005/8/layout/process4"/>
    <dgm:cxn modelId="{67A336CB-0FFD-49B8-911B-554A8648E235}" type="presOf" srcId="{34A69AD8-7729-49A8-BD3D-8A9896735D37}" destId="{6043BEB5-5304-47CA-AF33-26999AA9D4E4}" srcOrd="0" destOrd="0" presId="urn:microsoft.com/office/officeart/2005/8/layout/process4"/>
    <dgm:cxn modelId="{8457EAD4-FB1E-4878-AD14-D9944D5B0307}" type="presOf" srcId="{27B7AD05-64FE-4893-A883-D5828E277670}" destId="{346EDE3A-03B0-4A8F-B691-16C5D4C95ABB}" srcOrd="0" destOrd="0" presId="urn:microsoft.com/office/officeart/2005/8/layout/process4"/>
    <dgm:cxn modelId="{5130B4DA-9CB0-41E3-A5E6-7C90DB25E1A8}" type="presOf" srcId="{9C66498B-C85A-4318-9DAF-98FBE81FBEB4}" destId="{F558F178-DFB3-489A-B11B-5505D215F55A}" srcOrd="1" destOrd="0" presId="urn:microsoft.com/office/officeart/2005/8/layout/process4"/>
    <dgm:cxn modelId="{427AF6DD-03B5-494E-98A0-FD468769EA63}" srcId="{7295D968-0890-46A8-B460-54D964A1222A}" destId="{5A939176-DC2C-43A9-99AC-B17279A4D41D}" srcOrd="1" destOrd="0" parTransId="{4ECC746C-60B9-4D2D-A1F7-D29D57B3E87C}" sibTransId="{01BF99BF-8CBF-448F-A473-2459F73C72E5}"/>
    <dgm:cxn modelId="{FC1924E2-17D4-46BC-97B5-870B02073F9F}" srcId="{9C66498B-C85A-4318-9DAF-98FBE81FBEB4}" destId="{34A69AD8-7729-49A8-BD3D-8A9896735D37}" srcOrd="0" destOrd="0" parTransId="{1863A022-8CE4-4D16-B909-2C223310C9B2}" sibTransId="{6AC49BA8-24B0-4E60-8026-1AD9AF1D38FD}"/>
    <dgm:cxn modelId="{E3A1D6E9-4DB1-4FB4-ADD6-F5A2619B18C7}" type="presOf" srcId="{974982E3-D142-40AA-A70B-36D02477E8BE}" destId="{19F827F5-0652-463B-8D1A-16B67C2C3291}" srcOrd="0" destOrd="0" presId="urn:microsoft.com/office/officeart/2005/8/layout/process4"/>
    <dgm:cxn modelId="{7D12A6ED-AB50-4FEC-A8C9-3150CD60AC75}" type="presOf" srcId="{7295D968-0890-46A8-B460-54D964A1222A}" destId="{FB36C434-37A7-4043-9459-735687B64717}" srcOrd="1" destOrd="0" presId="urn:microsoft.com/office/officeart/2005/8/layout/process4"/>
    <dgm:cxn modelId="{974636F4-E54E-4FA2-A3E4-A0EA9F617827}" srcId="{D53C58F8-CA9A-407E-A5D4-C9E59744922F}" destId="{31921450-574C-4662-AEE9-B4D8D47737C3}" srcOrd="0" destOrd="0" parTransId="{26A19C59-B373-42F6-87D9-8A3E89FBC3DA}" sibTransId="{6764E9A0-7404-4C84-95AC-8BCC6530A37B}"/>
    <dgm:cxn modelId="{153DD5F4-93C8-42EF-BA08-12F2771B0416}" type="presOf" srcId="{A14AD631-5E5A-441E-9636-7C5548A50E4B}" destId="{D95F31E7-77A6-4E01-ADB6-830776450069}" srcOrd="0" destOrd="0" presId="urn:microsoft.com/office/officeart/2005/8/layout/process4"/>
    <dgm:cxn modelId="{FA7269F5-CA95-4CDA-B93D-81293675C24E}" srcId="{811C96F5-7B44-4FB7-BA13-163C131C38E8}" destId="{83F20DFC-471F-4E08-BA0D-3430058E35F4}" srcOrd="1" destOrd="0" parTransId="{7C9DF7B0-572C-4472-AD57-D9574087A453}" sibTransId="{C04C1410-BF6C-4925-B9B9-63FC7647DA91}"/>
    <dgm:cxn modelId="{2C3A66FB-276F-4178-B1E7-9FAB1F14AD11}" type="presOf" srcId="{D53C58F8-CA9A-407E-A5D4-C9E59744922F}" destId="{A643A057-0CC5-40F7-8C9D-36E8A7A88C6B}" srcOrd="0" destOrd="0" presId="urn:microsoft.com/office/officeart/2005/8/layout/process4"/>
    <dgm:cxn modelId="{4451E7FB-9400-4C5A-BAB2-8C0FADB27916}" type="presOf" srcId="{B449ABCC-6B24-4A69-AD1F-98E44B55487C}" destId="{0AB31DA8-B6F8-4C13-B341-9689BF87697A}" srcOrd="0" destOrd="0" presId="urn:microsoft.com/office/officeart/2005/8/layout/process4"/>
    <dgm:cxn modelId="{4252B7FD-2D09-4B6B-96B2-D1A295CCEF20}" srcId="{95568211-2ADE-4859-8FD3-36D419A19846}" destId="{27B7AD05-64FE-4893-A883-D5828E277670}" srcOrd="0" destOrd="0" parTransId="{EB06C7FF-8911-4F4B-A957-268E65B4FC86}" sibTransId="{F402AD66-7A33-4840-AD77-48F29FE18AB8}"/>
    <dgm:cxn modelId="{50D5F291-6193-4F23-B8EC-FBE1EEF12018}" type="presParOf" srcId="{D95F31E7-77A6-4E01-ADB6-830776450069}" destId="{4B485CE6-7D12-4F03-82F6-7F5BE0ABD052}" srcOrd="0" destOrd="0" presId="urn:microsoft.com/office/officeart/2005/8/layout/process4"/>
    <dgm:cxn modelId="{56BF4E0E-B83C-4022-B8B5-53C1D48F9177}" type="presParOf" srcId="{4B485CE6-7D12-4F03-82F6-7F5BE0ABD052}" destId="{8FFB91DF-6594-4287-87E1-D1F229236A89}" srcOrd="0" destOrd="0" presId="urn:microsoft.com/office/officeart/2005/8/layout/process4"/>
    <dgm:cxn modelId="{379900E6-FE8D-43AE-9E82-0476E972E472}" type="presParOf" srcId="{4B485CE6-7D12-4F03-82F6-7F5BE0ABD052}" destId="{701DD6AB-B767-4F77-93E3-A8085885E29B}" srcOrd="1" destOrd="0" presId="urn:microsoft.com/office/officeart/2005/8/layout/process4"/>
    <dgm:cxn modelId="{3130E14D-4640-432E-90A8-8BD482FE62EC}" type="presParOf" srcId="{4B485CE6-7D12-4F03-82F6-7F5BE0ABD052}" destId="{B708886C-A57D-42E7-A7AE-C0D4683418C0}" srcOrd="2" destOrd="0" presId="urn:microsoft.com/office/officeart/2005/8/layout/process4"/>
    <dgm:cxn modelId="{71BE3A70-F594-4860-B815-980C7FC9B95B}" type="presParOf" srcId="{B708886C-A57D-42E7-A7AE-C0D4683418C0}" destId="{DFCFC5C9-A619-4C0F-AE1F-217257C7D5B5}" srcOrd="0" destOrd="0" presId="urn:microsoft.com/office/officeart/2005/8/layout/process4"/>
    <dgm:cxn modelId="{B3B58C88-BBDB-4E0E-B049-BCB65B35318B}" type="presParOf" srcId="{B708886C-A57D-42E7-A7AE-C0D4683418C0}" destId="{19F827F5-0652-463B-8D1A-16B67C2C3291}" srcOrd="1" destOrd="0" presId="urn:microsoft.com/office/officeart/2005/8/layout/process4"/>
    <dgm:cxn modelId="{792BA030-C615-4E31-BC04-406C6FC60C7B}" type="presParOf" srcId="{D95F31E7-77A6-4E01-ADB6-830776450069}" destId="{CC57DADB-9038-47B4-AC61-4A84CEADEB1B}" srcOrd="1" destOrd="0" presId="urn:microsoft.com/office/officeart/2005/8/layout/process4"/>
    <dgm:cxn modelId="{46DC33E9-BCA5-4878-8799-B22D2BBC79A2}" type="presParOf" srcId="{D95F31E7-77A6-4E01-ADB6-830776450069}" destId="{5D470374-D9A4-465D-807D-2F7ECA377C3E}" srcOrd="2" destOrd="0" presId="urn:microsoft.com/office/officeart/2005/8/layout/process4"/>
    <dgm:cxn modelId="{6E089BCE-412B-42DE-A15E-7AA37671B28C}" type="presParOf" srcId="{5D470374-D9A4-465D-807D-2F7ECA377C3E}" destId="{94D8AC6E-80C7-46B9-8863-473CCC7EEBF1}" srcOrd="0" destOrd="0" presId="urn:microsoft.com/office/officeart/2005/8/layout/process4"/>
    <dgm:cxn modelId="{8C655F4B-D3A7-43A9-8199-0D5EE280C820}" type="presParOf" srcId="{5D470374-D9A4-465D-807D-2F7ECA377C3E}" destId="{F558F178-DFB3-489A-B11B-5505D215F55A}" srcOrd="1" destOrd="0" presId="urn:microsoft.com/office/officeart/2005/8/layout/process4"/>
    <dgm:cxn modelId="{C4184EDB-823E-4D88-B8DA-6A9FACB400E8}" type="presParOf" srcId="{5D470374-D9A4-465D-807D-2F7ECA377C3E}" destId="{977D4F95-3C48-44DC-917A-B9D930D321E8}" srcOrd="2" destOrd="0" presId="urn:microsoft.com/office/officeart/2005/8/layout/process4"/>
    <dgm:cxn modelId="{5CB09D61-19B5-4E62-AD47-B92FADA9EDBA}" type="presParOf" srcId="{977D4F95-3C48-44DC-917A-B9D930D321E8}" destId="{6043BEB5-5304-47CA-AF33-26999AA9D4E4}" srcOrd="0" destOrd="0" presId="urn:microsoft.com/office/officeart/2005/8/layout/process4"/>
    <dgm:cxn modelId="{A2C979FA-25C8-4113-BAAC-2C114B3A3A26}" type="presParOf" srcId="{977D4F95-3C48-44DC-917A-B9D930D321E8}" destId="{93AE27C2-0A1A-4408-A286-FCACE79E64A2}" srcOrd="1" destOrd="0" presId="urn:microsoft.com/office/officeart/2005/8/layout/process4"/>
    <dgm:cxn modelId="{1A83DD36-1B6A-4C8B-BEA0-34BC22FB62C0}" type="presParOf" srcId="{D95F31E7-77A6-4E01-ADB6-830776450069}" destId="{0B123A59-D22E-403C-8B49-325BDD9031B1}" srcOrd="3" destOrd="0" presId="urn:microsoft.com/office/officeart/2005/8/layout/process4"/>
    <dgm:cxn modelId="{B278F60C-481B-491A-A3DF-9251BA43B1C1}" type="presParOf" srcId="{D95F31E7-77A6-4E01-ADB6-830776450069}" destId="{57514A53-2B70-4330-8091-FF11FD99735D}" srcOrd="4" destOrd="0" presId="urn:microsoft.com/office/officeart/2005/8/layout/process4"/>
    <dgm:cxn modelId="{FE42F869-EC8B-4DAC-AABC-CA7BC5134C1D}" type="presParOf" srcId="{57514A53-2B70-4330-8091-FF11FD99735D}" destId="{3AC69068-6A08-4DC6-B86D-3627D96673F0}" srcOrd="0" destOrd="0" presId="urn:microsoft.com/office/officeart/2005/8/layout/process4"/>
    <dgm:cxn modelId="{9C5B958C-0712-44C5-AE62-98D067BCEEBE}" type="presParOf" srcId="{57514A53-2B70-4330-8091-FF11FD99735D}" destId="{DA8C987A-422D-44E5-B661-9AC39811CC4B}" srcOrd="1" destOrd="0" presId="urn:microsoft.com/office/officeart/2005/8/layout/process4"/>
    <dgm:cxn modelId="{288DB838-8B74-4E61-A78C-50E4949794D4}" type="presParOf" srcId="{57514A53-2B70-4330-8091-FF11FD99735D}" destId="{52627AA2-023B-43CA-BD5D-A4D756C88487}" srcOrd="2" destOrd="0" presId="urn:microsoft.com/office/officeart/2005/8/layout/process4"/>
    <dgm:cxn modelId="{778B69E3-00EF-46BB-B323-4643F3F1047B}" type="presParOf" srcId="{52627AA2-023B-43CA-BD5D-A4D756C88487}" destId="{0AB31DA8-B6F8-4C13-B341-9689BF87697A}" srcOrd="0" destOrd="0" presId="urn:microsoft.com/office/officeart/2005/8/layout/process4"/>
    <dgm:cxn modelId="{B4E7C74B-1B01-44F5-AA11-2422A8CC1D1F}" type="presParOf" srcId="{52627AA2-023B-43CA-BD5D-A4D756C88487}" destId="{1F9EEA2E-72B5-4D24-AFF5-A8DB32FF14B9}" srcOrd="1" destOrd="0" presId="urn:microsoft.com/office/officeart/2005/8/layout/process4"/>
    <dgm:cxn modelId="{186668BA-3FBD-4017-A71E-55215429A65E}" type="presParOf" srcId="{D95F31E7-77A6-4E01-ADB6-830776450069}" destId="{DC2E8042-CAB2-45BC-B888-71EA9131100B}" srcOrd="5" destOrd="0" presId="urn:microsoft.com/office/officeart/2005/8/layout/process4"/>
    <dgm:cxn modelId="{FF1CC700-A9CB-4F1B-99B3-58673B3E4898}" type="presParOf" srcId="{D95F31E7-77A6-4E01-ADB6-830776450069}" destId="{3BFD727D-A4D2-4C69-AEEE-634DEFB7F759}" srcOrd="6" destOrd="0" presId="urn:microsoft.com/office/officeart/2005/8/layout/process4"/>
    <dgm:cxn modelId="{BADFC0C1-978C-48CE-A0A2-6F34251A04B6}" type="presParOf" srcId="{3BFD727D-A4D2-4C69-AEEE-634DEFB7F759}" destId="{A643A057-0CC5-40F7-8C9D-36E8A7A88C6B}" srcOrd="0" destOrd="0" presId="urn:microsoft.com/office/officeart/2005/8/layout/process4"/>
    <dgm:cxn modelId="{E0C8B131-CC03-4702-86B4-07360D4348AA}" type="presParOf" srcId="{3BFD727D-A4D2-4C69-AEEE-634DEFB7F759}" destId="{0FA89481-CF35-42A3-A9EB-3F58D31D4806}" srcOrd="1" destOrd="0" presId="urn:microsoft.com/office/officeart/2005/8/layout/process4"/>
    <dgm:cxn modelId="{9D77C0CA-C66C-41BE-B68F-8FD631F676B5}" type="presParOf" srcId="{3BFD727D-A4D2-4C69-AEEE-634DEFB7F759}" destId="{BEF718C5-F532-454B-8733-88A0D8393AEC}" srcOrd="2" destOrd="0" presId="urn:microsoft.com/office/officeart/2005/8/layout/process4"/>
    <dgm:cxn modelId="{78DF601A-EBBE-41F1-9017-F04530FE41B8}" type="presParOf" srcId="{BEF718C5-F532-454B-8733-88A0D8393AEC}" destId="{FECE96CF-A359-4E59-BB24-512121DADD1F}" srcOrd="0" destOrd="0" presId="urn:microsoft.com/office/officeart/2005/8/layout/process4"/>
    <dgm:cxn modelId="{AFC54A03-9E4D-436D-A364-CC16DFBFCC31}" type="presParOf" srcId="{BEF718C5-F532-454B-8733-88A0D8393AEC}" destId="{B112C34F-6103-46C0-9473-A28859C8C9A9}" srcOrd="1" destOrd="0" presId="urn:microsoft.com/office/officeart/2005/8/layout/process4"/>
    <dgm:cxn modelId="{57D54443-FD1E-4FEC-A62E-68C5F79697B6}" type="presParOf" srcId="{D95F31E7-77A6-4E01-ADB6-830776450069}" destId="{00008EE7-41BE-4B85-8796-5C3021BCD8FF}" srcOrd="7" destOrd="0" presId="urn:microsoft.com/office/officeart/2005/8/layout/process4"/>
    <dgm:cxn modelId="{0452BF66-4678-40A0-B15B-7DC6F6417BCC}" type="presParOf" srcId="{D95F31E7-77A6-4E01-ADB6-830776450069}" destId="{0B46F0D8-3BF6-4CF5-B563-D5E3F68B57FA}" srcOrd="8" destOrd="0" presId="urn:microsoft.com/office/officeart/2005/8/layout/process4"/>
    <dgm:cxn modelId="{F116BACE-E2EF-450F-ABAE-887A7728A4A5}" type="presParOf" srcId="{0B46F0D8-3BF6-4CF5-B563-D5E3F68B57FA}" destId="{C65CD7CD-E000-432D-81FF-FF0F0CFFEA5D}" srcOrd="0" destOrd="0" presId="urn:microsoft.com/office/officeart/2005/8/layout/process4"/>
    <dgm:cxn modelId="{0CECEF80-7A0E-45B0-A285-266678B15FA6}" type="presParOf" srcId="{0B46F0D8-3BF6-4CF5-B563-D5E3F68B57FA}" destId="{FB36C434-37A7-4043-9459-735687B64717}" srcOrd="1" destOrd="0" presId="urn:microsoft.com/office/officeart/2005/8/layout/process4"/>
    <dgm:cxn modelId="{B20490EA-1392-48D7-8C4B-D2A237E77564}" type="presParOf" srcId="{0B46F0D8-3BF6-4CF5-B563-D5E3F68B57FA}" destId="{65BD7BEF-DD0A-4F5A-89D2-5407588B86A8}" srcOrd="2" destOrd="0" presId="urn:microsoft.com/office/officeart/2005/8/layout/process4"/>
    <dgm:cxn modelId="{3BD8B916-4B3D-4E82-8054-3F3127F0AAAC}" type="presParOf" srcId="{65BD7BEF-DD0A-4F5A-89D2-5407588B86A8}" destId="{E1BE01E5-CA25-4144-9682-141DC294A043}" srcOrd="0" destOrd="0" presId="urn:microsoft.com/office/officeart/2005/8/layout/process4"/>
    <dgm:cxn modelId="{A87FBDEA-320F-43DE-A5B8-B7CE1882779E}" type="presParOf" srcId="{65BD7BEF-DD0A-4F5A-89D2-5407588B86A8}" destId="{A6D6E0D1-CAC7-4818-9877-927CE1C1C561}" srcOrd="1" destOrd="0" presId="urn:microsoft.com/office/officeart/2005/8/layout/process4"/>
    <dgm:cxn modelId="{1293C7ED-9A3B-4B95-B651-24B57F65341A}" type="presParOf" srcId="{D95F31E7-77A6-4E01-ADB6-830776450069}" destId="{D2B267F3-E75E-4E24-94E5-F6BF4FB6AF3B}" srcOrd="9" destOrd="0" presId="urn:microsoft.com/office/officeart/2005/8/layout/process4"/>
    <dgm:cxn modelId="{2900A5C7-3806-49B0-BF61-90BD5306D772}" type="presParOf" srcId="{D95F31E7-77A6-4E01-ADB6-830776450069}" destId="{6BCB7EDE-5E43-4978-BE7C-907B5F6C654E}" srcOrd="10" destOrd="0" presId="urn:microsoft.com/office/officeart/2005/8/layout/process4"/>
    <dgm:cxn modelId="{5C5AED46-B301-4D10-8C45-1848B5EF850A}" type="presParOf" srcId="{6BCB7EDE-5E43-4978-BE7C-907B5F6C654E}" destId="{1D03239B-A2EE-4A59-9D50-FDBE6B4870E3}" srcOrd="0" destOrd="0" presId="urn:microsoft.com/office/officeart/2005/8/layout/process4"/>
    <dgm:cxn modelId="{33F82DAF-504E-44F4-A285-F45C734ED4C1}" type="presParOf" srcId="{6BCB7EDE-5E43-4978-BE7C-907B5F6C654E}" destId="{8CF1B3A1-BF9E-4FC9-A181-7887FE11BBFE}" srcOrd="1" destOrd="0" presId="urn:microsoft.com/office/officeart/2005/8/layout/process4"/>
    <dgm:cxn modelId="{83A742B3-E27C-451C-9749-E93BC74F9083}" type="presParOf" srcId="{6BCB7EDE-5E43-4978-BE7C-907B5F6C654E}" destId="{F326A447-63D0-4333-8B11-75F90DFDF11D}" srcOrd="2" destOrd="0" presId="urn:microsoft.com/office/officeart/2005/8/layout/process4"/>
    <dgm:cxn modelId="{BA8D197B-67F4-4A72-ADF1-2D65E7ABF753}" type="presParOf" srcId="{F326A447-63D0-4333-8B11-75F90DFDF11D}" destId="{346EDE3A-03B0-4A8F-B691-16C5D4C95ABB}" srcOrd="0" destOrd="0" presId="urn:microsoft.com/office/officeart/2005/8/layout/process4"/>
    <dgm:cxn modelId="{1D7DA3EE-B714-4DD5-8A08-75FDAC290F96}" type="presParOf" srcId="{F326A447-63D0-4333-8B11-75F90DFDF11D}" destId="{45AA936D-8F80-4132-89C0-6D2D77FE03C8}" srcOrd="1" destOrd="0" presId="urn:microsoft.com/office/officeart/2005/8/layout/process4"/>
  </dgm:cxnLst>
  <dgm:bg/>
  <dgm:whole>
    <a:ln w="9525" cap="flat" cmpd="sng" algn="ctr">
      <a:solidFill>
        <a:schemeClr val="tx1">
          <a:lumMod val="85000"/>
          <a:lumOff val="15000"/>
        </a:schemeClr>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591F1-0DAC-4A82-8B28-580C28BE71A5}">
      <dsp:nvSpPr>
        <dsp:cNvPr id="0" name=""/>
        <dsp:cNvSpPr/>
      </dsp:nvSpPr>
      <dsp:spPr>
        <a:xfrm>
          <a:off x="0" y="2479383"/>
          <a:ext cx="7704856" cy="1923075"/>
        </a:xfrm>
        <a:prstGeom prst="rect">
          <a:avLst/>
        </a:prstGeom>
        <a:solidFill>
          <a:schemeClr val="lt1">
            <a:alpha val="90000"/>
            <a:hueOff val="0"/>
            <a:satOff val="0"/>
            <a:lumOff val="0"/>
            <a:alphaOff val="0"/>
          </a:schemeClr>
        </a:solidFill>
        <a:ln w="25400" cap="flat" cmpd="sng" algn="ctr">
          <a:solidFill>
            <a:srgbClr val="CC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687324" rIns="597982" bIns="234696" numCol="1" spcCol="1270" anchor="t" anchorCtr="0">
          <a:noAutofit/>
        </a:bodyPr>
        <a:lstStyle/>
        <a:p>
          <a:pPr marL="285750" lvl="1" indent="-285750" algn="l" defTabSz="1466850">
            <a:lnSpc>
              <a:spcPct val="90000"/>
            </a:lnSpc>
            <a:spcBef>
              <a:spcPct val="0"/>
            </a:spcBef>
            <a:spcAft>
              <a:spcPct val="15000"/>
            </a:spcAft>
            <a:buChar char="•"/>
          </a:pPr>
          <a:r>
            <a:rPr lang="en-GB" sz="3300" kern="1200" dirty="0"/>
            <a:t>Grammata </a:t>
          </a:r>
          <a:r>
            <a:rPr lang="en-GB" sz="3300" kern="1200" dirty="0">
              <a:sym typeface="Wingdings"/>
            </a:rPr>
            <a:t></a:t>
          </a:r>
          <a:r>
            <a:rPr lang="en-GB" sz="3300" kern="1200" dirty="0"/>
            <a:t> letters</a:t>
          </a:r>
        </a:p>
        <a:p>
          <a:pPr marL="285750" lvl="1" indent="-285750" algn="l" defTabSz="1466850">
            <a:lnSpc>
              <a:spcPct val="90000"/>
            </a:lnSpc>
            <a:spcBef>
              <a:spcPct val="0"/>
            </a:spcBef>
            <a:spcAft>
              <a:spcPct val="15000"/>
            </a:spcAft>
            <a:buChar char="•"/>
          </a:pPr>
          <a:r>
            <a:rPr lang="en-GB" sz="3300" kern="1200" dirty="0"/>
            <a:t>Graph</a:t>
          </a:r>
          <a:r>
            <a:rPr lang="en-GB" sz="3300" kern="1200" dirty="0">
              <a:latin typeface="+mj-lt"/>
              <a:cs typeface="Times New Roman"/>
            </a:rPr>
            <a:t>é</a:t>
          </a:r>
          <a:r>
            <a:rPr lang="en-GB" sz="3300" kern="1200" dirty="0">
              <a:latin typeface="Times New Roman"/>
              <a:cs typeface="Times New Roman"/>
            </a:rPr>
            <a:t>        </a:t>
          </a:r>
          <a:r>
            <a:rPr lang="en-GB" sz="3300" kern="1200" dirty="0">
              <a:sym typeface="Wingdings"/>
            </a:rPr>
            <a:t></a:t>
          </a:r>
          <a:r>
            <a:rPr lang="en-GB" sz="3300" kern="1200" dirty="0"/>
            <a:t>writings</a:t>
          </a:r>
        </a:p>
      </dsp:txBody>
      <dsp:txXfrm>
        <a:off x="0" y="2479383"/>
        <a:ext cx="7704856" cy="1923075"/>
      </dsp:txXfrm>
    </dsp:sp>
    <dsp:sp modelId="{DDC743AC-0E9A-4BE2-A02C-8A21BB8D43F1}">
      <dsp:nvSpPr>
        <dsp:cNvPr id="0" name=""/>
        <dsp:cNvSpPr/>
      </dsp:nvSpPr>
      <dsp:spPr>
        <a:xfrm>
          <a:off x="313233" y="2229390"/>
          <a:ext cx="5393399" cy="974160"/>
        </a:xfrm>
        <a:prstGeom prst="round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l" defTabSz="1466850">
            <a:lnSpc>
              <a:spcPct val="90000"/>
            </a:lnSpc>
            <a:spcBef>
              <a:spcPct val="0"/>
            </a:spcBef>
            <a:spcAft>
              <a:spcPct val="35000"/>
            </a:spcAft>
            <a:buNone/>
          </a:pPr>
          <a:r>
            <a:rPr lang="en-GB" sz="3300" kern="1200" dirty="0"/>
            <a:t>Human Element</a:t>
          </a:r>
        </a:p>
      </dsp:txBody>
      <dsp:txXfrm>
        <a:off x="360788" y="2276945"/>
        <a:ext cx="5298289" cy="879050"/>
      </dsp:txXfrm>
    </dsp:sp>
    <dsp:sp modelId="{498A6CC3-79EA-4C06-B727-08C0859833F4}">
      <dsp:nvSpPr>
        <dsp:cNvPr id="0" name=""/>
        <dsp:cNvSpPr/>
      </dsp:nvSpPr>
      <dsp:spPr>
        <a:xfrm>
          <a:off x="0" y="390571"/>
          <a:ext cx="7704856" cy="14033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687324" rIns="597982" bIns="234696" numCol="1" spcCol="1270" anchor="t" anchorCtr="0">
          <a:noAutofit/>
        </a:bodyPr>
        <a:lstStyle/>
        <a:p>
          <a:pPr marL="285750" lvl="1" indent="-285750" algn="l" defTabSz="1466850">
            <a:lnSpc>
              <a:spcPct val="90000"/>
            </a:lnSpc>
            <a:spcBef>
              <a:spcPct val="0"/>
            </a:spcBef>
            <a:spcAft>
              <a:spcPct val="15000"/>
            </a:spcAft>
            <a:buChar char="•"/>
          </a:pPr>
          <a:r>
            <a:rPr lang="en-GB" sz="3300" kern="1200" dirty="0"/>
            <a:t>Theopneustos </a:t>
          </a:r>
          <a:r>
            <a:rPr lang="en-GB" sz="3300" kern="1200" dirty="0">
              <a:sym typeface="Wingdings"/>
            </a:rPr>
            <a:t> </a:t>
          </a:r>
          <a:r>
            <a:rPr lang="en-GB" sz="3300" kern="1200" dirty="0"/>
            <a:t>God-breathed</a:t>
          </a:r>
        </a:p>
      </dsp:txBody>
      <dsp:txXfrm>
        <a:off x="0" y="390571"/>
        <a:ext cx="7704856" cy="1403325"/>
      </dsp:txXfrm>
    </dsp:sp>
    <dsp:sp modelId="{570E8180-1D8E-4F37-9455-FD5B700F0438}">
      <dsp:nvSpPr>
        <dsp:cNvPr id="0" name=""/>
        <dsp:cNvSpPr/>
      </dsp:nvSpPr>
      <dsp:spPr>
        <a:xfrm>
          <a:off x="432049" y="0"/>
          <a:ext cx="5393399"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l" defTabSz="1466850">
            <a:lnSpc>
              <a:spcPct val="90000"/>
            </a:lnSpc>
            <a:spcBef>
              <a:spcPct val="0"/>
            </a:spcBef>
            <a:spcAft>
              <a:spcPct val="35000"/>
            </a:spcAft>
            <a:buNone/>
          </a:pPr>
          <a:r>
            <a:rPr lang="en-GB" sz="3300" kern="1200" dirty="0"/>
            <a:t>Divine Origins</a:t>
          </a:r>
        </a:p>
      </dsp:txBody>
      <dsp:txXfrm>
        <a:off x="479604" y="47555"/>
        <a:ext cx="5298289"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A6CC3-79EA-4C06-B727-08C0859833F4}">
      <dsp:nvSpPr>
        <dsp:cNvPr id="0" name=""/>
        <dsp:cNvSpPr/>
      </dsp:nvSpPr>
      <dsp:spPr>
        <a:xfrm>
          <a:off x="0" y="491864"/>
          <a:ext cx="7704856"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666496" rIns="597982" bIns="227584" numCol="1" spcCol="1270" anchor="t" anchorCtr="0">
          <a:noAutofit/>
        </a:bodyPr>
        <a:lstStyle/>
        <a:p>
          <a:pPr marL="285750" lvl="1" indent="-285750" algn="l" defTabSz="1422400">
            <a:lnSpc>
              <a:spcPct val="90000"/>
            </a:lnSpc>
            <a:spcBef>
              <a:spcPct val="0"/>
            </a:spcBef>
            <a:spcAft>
              <a:spcPct val="15000"/>
            </a:spcAft>
            <a:buChar char="•"/>
          </a:pPr>
          <a:r>
            <a:rPr lang="en-GB" sz="3200" b="1" kern="1200" dirty="0"/>
            <a:t>Theo-pneustos </a:t>
          </a:r>
          <a:r>
            <a:rPr lang="en-GB" sz="3200" b="1" kern="1200" dirty="0">
              <a:sym typeface="Wingdings"/>
            </a:rPr>
            <a:t> </a:t>
          </a:r>
          <a:r>
            <a:rPr lang="en-GB" sz="3200" b="1" kern="1200" dirty="0"/>
            <a:t>God-breathed</a:t>
          </a:r>
        </a:p>
      </dsp:txBody>
      <dsp:txXfrm>
        <a:off x="0" y="491864"/>
        <a:ext cx="7704856" cy="1360800"/>
      </dsp:txXfrm>
    </dsp:sp>
    <dsp:sp modelId="{570E8180-1D8E-4F37-9455-FD5B700F0438}">
      <dsp:nvSpPr>
        <dsp:cNvPr id="0" name=""/>
        <dsp:cNvSpPr/>
      </dsp:nvSpPr>
      <dsp:spPr>
        <a:xfrm>
          <a:off x="385242" y="19544"/>
          <a:ext cx="5393399"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l" defTabSz="1422400">
            <a:lnSpc>
              <a:spcPct val="90000"/>
            </a:lnSpc>
            <a:spcBef>
              <a:spcPct val="0"/>
            </a:spcBef>
            <a:spcAft>
              <a:spcPct val="35000"/>
            </a:spcAft>
            <a:buNone/>
          </a:pPr>
          <a:r>
            <a:rPr lang="en-GB" sz="3200" kern="1200" dirty="0"/>
            <a:t>Divine Origins</a:t>
          </a:r>
        </a:p>
      </dsp:txBody>
      <dsp:txXfrm>
        <a:off x="431356" y="65658"/>
        <a:ext cx="5301171" cy="852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591F1-0DAC-4A82-8B28-580C28BE71A5}">
      <dsp:nvSpPr>
        <dsp:cNvPr id="0" name=""/>
        <dsp:cNvSpPr/>
      </dsp:nvSpPr>
      <dsp:spPr>
        <a:xfrm>
          <a:off x="0" y="520384"/>
          <a:ext cx="7704856" cy="1981350"/>
        </a:xfrm>
        <a:prstGeom prst="rect">
          <a:avLst/>
        </a:prstGeom>
        <a:solidFill>
          <a:schemeClr val="lt1">
            <a:alpha val="90000"/>
            <a:hueOff val="0"/>
            <a:satOff val="0"/>
            <a:lumOff val="0"/>
            <a:alphaOff val="0"/>
          </a:schemeClr>
        </a:solidFill>
        <a:ln w="25400" cap="flat" cmpd="sng" algn="ctr">
          <a:solidFill>
            <a:srgbClr val="CC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708152" rIns="597982" bIns="241808" numCol="1" spcCol="1270" anchor="t" anchorCtr="0">
          <a:noAutofit/>
        </a:bodyPr>
        <a:lstStyle/>
        <a:p>
          <a:pPr marL="285750" lvl="1" indent="-285750" algn="l" defTabSz="1511300">
            <a:lnSpc>
              <a:spcPct val="90000"/>
            </a:lnSpc>
            <a:spcBef>
              <a:spcPct val="0"/>
            </a:spcBef>
            <a:spcAft>
              <a:spcPct val="15000"/>
            </a:spcAft>
            <a:buChar char="•"/>
          </a:pPr>
          <a:r>
            <a:rPr lang="en-GB" sz="3400" kern="1200" dirty="0"/>
            <a:t>Grammata </a:t>
          </a:r>
          <a:r>
            <a:rPr lang="en-GB" sz="3400" kern="1200" dirty="0">
              <a:sym typeface="Wingdings"/>
            </a:rPr>
            <a:t></a:t>
          </a:r>
          <a:r>
            <a:rPr lang="en-GB" sz="3400" kern="1200" dirty="0"/>
            <a:t> letters</a:t>
          </a:r>
        </a:p>
        <a:p>
          <a:pPr marL="285750" lvl="1" indent="-285750" algn="l" defTabSz="1511300">
            <a:lnSpc>
              <a:spcPct val="90000"/>
            </a:lnSpc>
            <a:spcBef>
              <a:spcPct val="0"/>
            </a:spcBef>
            <a:spcAft>
              <a:spcPct val="15000"/>
            </a:spcAft>
            <a:buChar char="•"/>
          </a:pPr>
          <a:r>
            <a:rPr lang="en-GB" sz="3400" kern="1200" dirty="0"/>
            <a:t>Graph</a:t>
          </a:r>
          <a:r>
            <a:rPr lang="en-GB" sz="3400" kern="1200" dirty="0">
              <a:latin typeface="+mj-lt"/>
              <a:cs typeface="Times New Roman"/>
            </a:rPr>
            <a:t>é</a:t>
          </a:r>
          <a:r>
            <a:rPr lang="en-GB" sz="3400" kern="1200" dirty="0">
              <a:latin typeface="Times New Roman"/>
              <a:cs typeface="Times New Roman"/>
            </a:rPr>
            <a:t>        </a:t>
          </a:r>
          <a:r>
            <a:rPr lang="en-GB" sz="3400" kern="1200" dirty="0">
              <a:sym typeface="Wingdings"/>
            </a:rPr>
            <a:t></a:t>
          </a:r>
          <a:r>
            <a:rPr lang="en-GB" sz="3400" kern="1200" dirty="0"/>
            <a:t>writings</a:t>
          </a:r>
        </a:p>
      </dsp:txBody>
      <dsp:txXfrm>
        <a:off x="0" y="520384"/>
        <a:ext cx="7704856" cy="1981350"/>
      </dsp:txXfrm>
    </dsp:sp>
    <dsp:sp modelId="{DDC743AC-0E9A-4BE2-A02C-8A21BB8D43F1}">
      <dsp:nvSpPr>
        <dsp:cNvPr id="0" name=""/>
        <dsp:cNvSpPr/>
      </dsp:nvSpPr>
      <dsp:spPr>
        <a:xfrm>
          <a:off x="385242" y="18544"/>
          <a:ext cx="5393399" cy="1003680"/>
        </a:xfrm>
        <a:prstGeom prst="round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l" defTabSz="1511300">
            <a:lnSpc>
              <a:spcPct val="90000"/>
            </a:lnSpc>
            <a:spcBef>
              <a:spcPct val="0"/>
            </a:spcBef>
            <a:spcAft>
              <a:spcPct val="35000"/>
            </a:spcAft>
            <a:buNone/>
          </a:pPr>
          <a:r>
            <a:rPr lang="en-GB" sz="3400" kern="1200" dirty="0"/>
            <a:t>Human Element</a:t>
          </a:r>
        </a:p>
      </dsp:txBody>
      <dsp:txXfrm>
        <a:off x="434238" y="67540"/>
        <a:ext cx="5295407"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DD6AB-B767-4F77-93E3-A8085885E29B}">
      <dsp:nvSpPr>
        <dsp:cNvPr id="0" name=""/>
        <dsp:cNvSpPr/>
      </dsp:nvSpPr>
      <dsp:spPr>
        <a:xfrm>
          <a:off x="0" y="5853352"/>
          <a:ext cx="8712968" cy="7682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12700">
          <a:solidFill>
            <a:schemeClr val="tx1">
              <a:lumMod val="85000"/>
              <a:lumOff val="15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5696"/>
              </a:solidFill>
            </a:rPr>
            <a:t>Illumination</a:t>
          </a:r>
        </a:p>
      </dsp:txBody>
      <dsp:txXfrm>
        <a:off x="0" y="5853352"/>
        <a:ext cx="8712968" cy="414854"/>
      </dsp:txXfrm>
    </dsp:sp>
    <dsp:sp modelId="{DFCFC5C9-A619-4C0F-AE1F-217257C7D5B5}">
      <dsp:nvSpPr>
        <dsp:cNvPr id="0" name=""/>
        <dsp:cNvSpPr/>
      </dsp:nvSpPr>
      <dsp:spPr>
        <a:xfrm>
          <a:off x="0" y="6252842"/>
          <a:ext cx="4356483" cy="35339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Contemporary Text</a:t>
          </a:r>
          <a:endParaRPr lang="en-GB" sz="2100" b="1" kern="1200" dirty="0"/>
        </a:p>
      </dsp:txBody>
      <dsp:txXfrm>
        <a:off x="0" y="6252842"/>
        <a:ext cx="4356483" cy="353394"/>
      </dsp:txXfrm>
    </dsp:sp>
    <dsp:sp modelId="{19F827F5-0652-463B-8D1A-16B67C2C3291}">
      <dsp:nvSpPr>
        <dsp:cNvPr id="0" name=""/>
        <dsp:cNvSpPr/>
      </dsp:nvSpPr>
      <dsp:spPr>
        <a:xfrm>
          <a:off x="4356484" y="6252842"/>
          <a:ext cx="4356483" cy="353394"/>
        </a:xfrm>
        <a:prstGeom prst="rect">
          <a:avLst/>
        </a:prstGeom>
        <a:solidFill>
          <a:schemeClr val="accent2">
            <a:tint val="40000"/>
            <a:alpha val="90000"/>
            <a:hueOff val="-1141027"/>
            <a:satOff val="-5155"/>
            <a:lumOff val="1173"/>
            <a:alphaOff val="0"/>
          </a:schemeClr>
        </a:solidFill>
        <a:ln w="9525" cap="flat" cmpd="sng" algn="ctr">
          <a:solidFill>
            <a:schemeClr val="accent2">
              <a:tint val="40000"/>
              <a:alpha val="90000"/>
              <a:hueOff val="-1141027"/>
              <a:satOff val="-5155"/>
              <a:lumOff val="11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t>Reader’s mind</a:t>
          </a:r>
          <a:endParaRPr lang="en-GB" sz="2100" b="1" kern="1200" dirty="0">
            <a:solidFill>
              <a:schemeClr val="tx1"/>
            </a:solidFill>
          </a:endParaRPr>
        </a:p>
      </dsp:txBody>
      <dsp:txXfrm>
        <a:off x="4356484" y="6252842"/>
        <a:ext cx="4356483" cy="353394"/>
      </dsp:txXfrm>
    </dsp:sp>
    <dsp:sp modelId="{F558F178-DFB3-489A-B11B-5505D215F55A}">
      <dsp:nvSpPr>
        <dsp:cNvPr id="0" name=""/>
        <dsp:cNvSpPr/>
      </dsp:nvSpPr>
      <dsp:spPr>
        <a:xfrm rot="10800000">
          <a:off x="0" y="4683309"/>
          <a:ext cx="8712968" cy="1181567"/>
        </a:xfrm>
        <a:prstGeom prst="upArrowCallout">
          <a:avLst/>
        </a:prstGeom>
        <a:gradFill rotWithShape="0">
          <a:gsLst>
            <a:gs pos="0">
              <a:schemeClr val="accent2">
                <a:hueOff val="-2359080"/>
                <a:satOff val="-20000"/>
                <a:lumOff val="11490"/>
                <a:alphaOff val="0"/>
                <a:shade val="51000"/>
                <a:satMod val="130000"/>
              </a:schemeClr>
            </a:gs>
            <a:gs pos="80000">
              <a:schemeClr val="accent2">
                <a:hueOff val="-2359080"/>
                <a:satOff val="-20000"/>
                <a:lumOff val="11490"/>
                <a:alphaOff val="0"/>
                <a:shade val="93000"/>
                <a:satMod val="130000"/>
              </a:schemeClr>
            </a:gs>
            <a:gs pos="100000">
              <a:schemeClr val="accent2">
                <a:hueOff val="-2359080"/>
                <a:satOff val="-20000"/>
                <a:lumOff val="11490"/>
                <a:alphaOff val="0"/>
                <a:shade val="94000"/>
                <a:satMod val="135000"/>
              </a:schemeClr>
            </a:gs>
          </a:gsLst>
          <a:lin ang="16200000" scaled="0"/>
        </a:gradFill>
        <a:ln w="12700">
          <a:solidFill>
            <a:schemeClr val="tx1">
              <a:lumMod val="85000"/>
              <a:lumOff val="15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5696"/>
              </a:solidFill>
            </a:rPr>
            <a:t>Translation</a:t>
          </a:r>
        </a:p>
      </dsp:txBody>
      <dsp:txXfrm rot="-10800000">
        <a:off x="0" y="4683309"/>
        <a:ext cx="8712968" cy="414730"/>
      </dsp:txXfrm>
    </dsp:sp>
    <dsp:sp modelId="{6043BEB5-5304-47CA-AF33-26999AA9D4E4}">
      <dsp:nvSpPr>
        <dsp:cNvPr id="0" name=""/>
        <dsp:cNvSpPr/>
      </dsp:nvSpPr>
      <dsp:spPr>
        <a:xfrm>
          <a:off x="0" y="5098039"/>
          <a:ext cx="4356483" cy="353288"/>
        </a:xfrm>
        <a:prstGeom prst="rect">
          <a:avLst/>
        </a:prstGeom>
        <a:solidFill>
          <a:schemeClr val="accent2">
            <a:tint val="40000"/>
            <a:alpha val="90000"/>
            <a:hueOff val="-2282055"/>
            <a:satOff val="-10310"/>
            <a:lumOff val="2347"/>
            <a:alphaOff val="0"/>
          </a:schemeClr>
        </a:solidFill>
        <a:ln w="9525" cap="flat" cmpd="sng" algn="ctr">
          <a:solidFill>
            <a:schemeClr val="accent2">
              <a:tint val="40000"/>
              <a:alpha val="90000"/>
              <a:hueOff val="-2282055"/>
              <a:satOff val="-10310"/>
              <a:lumOff val="234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t>MSS Copies</a:t>
          </a:r>
        </a:p>
      </dsp:txBody>
      <dsp:txXfrm>
        <a:off x="0" y="5098039"/>
        <a:ext cx="4356483" cy="353288"/>
      </dsp:txXfrm>
    </dsp:sp>
    <dsp:sp modelId="{93AE27C2-0A1A-4408-A286-FCACE79E64A2}">
      <dsp:nvSpPr>
        <dsp:cNvPr id="0" name=""/>
        <dsp:cNvSpPr/>
      </dsp:nvSpPr>
      <dsp:spPr>
        <a:xfrm>
          <a:off x="4356484" y="5098039"/>
          <a:ext cx="4356483" cy="353288"/>
        </a:xfrm>
        <a:prstGeom prst="rect">
          <a:avLst/>
        </a:prstGeom>
        <a:solidFill>
          <a:schemeClr val="accent2">
            <a:tint val="40000"/>
            <a:alpha val="90000"/>
            <a:hueOff val="-3423082"/>
            <a:satOff val="-15464"/>
            <a:lumOff val="3520"/>
            <a:alphaOff val="0"/>
          </a:schemeClr>
        </a:solidFill>
        <a:ln w="9525" cap="flat" cmpd="sng" algn="ctr">
          <a:solidFill>
            <a:schemeClr val="accent2">
              <a:tint val="40000"/>
              <a:alpha val="90000"/>
              <a:hueOff val="-3423082"/>
              <a:satOff val="-15464"/>
              <a:lumOff val="352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Contemporary Text</a:t>
          </a:r>
        </a:p>
      </dsp:txBody>
      <dsp:txXfrm>
        <a:off x="4356484" y="5098039"/>
        <a:ext cx="4356483" cy="353288"/>
      </dsp:txXfrm>
    </dsp:sp>
    <dsp:sp modelId="{DA8C987A-422D-44E5-B661-9AC39811CC4B}">
      <dsp:nvSpPr>
        <dsp:cNvPr id="0" name=""/>
        <dsp:cNvSpPr/>
      </dsp:nvSpPr>
      <dsp:spPr>
        <a:xfrm rot="10800000">
          <a:off x="0" y="3513265"/>
          <a:ext cx="8712968" cy="1181567"/>
        </a:xfrm>
        <a:prstGeom prst="upArrowCallout">
          <a:avLst/>
        </a:prstGeom>
        <a:gradFill rotWithShape="0">
          <a:gsLst>
            <a:gs pos="0">
              <a:schemeClr val="accent2">
                <a:hueOff val="-4718161"/>
                <a:satOff val="-40000"/>
                <a:lumOff val="22980"/>
                <a:alphaOff val="0"/>
                <a:shade val="51000"/>
                <a:satMod val="130000"/>
              </a:schemeClr>
            </a:gs>
            <a:gs pos="80000">
              <a:schemeClr val="accent2">
                <a:hueOff val="-4718161"/>
                <a:satOff val="-40000"/>
                <a:lumOff val="22980"/>
                <a:alphaOff val="0"/>
                <a:shade val="93000"/>
                <a:satMod val="130000"/>
              </a:schemeClr>
            </a:gs>
            <a:gs pos="100000">
              <a:schemeClr val="accent2">
                <a:hueOff val="-4718161"/>
                <a:satOff val="-40000"/>
                <a:lumOff val="22980"/>
                <a:alphaOff val="0"/>
                <a:shade val="94000"/>
                <a:satMod val="135000"/>
              </a:schemeClr>
            </a:gs>
          </a:gsLst>
          <a:lin ang="16200000" scaled="0"/>
        </a:gradFill>
        <a:ln w="12700">
          <a:solidFill>
            <a:schemeClr val="tx1">
              <a:lumMod val="85000"/>
              <a:lumOff val="15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5696"/>
              </a:solidFill>
            </a:rPr>
            <a:t>Transmission</a:t>
          </a:r>
        </a:p>
      </dsp:txBody>
      <dsp:txXfrm rot="-10800000">
        <a:off x="0" y="3513265"/>
        <a:ext cx="8712968" cy="414730"/>
      </dsp:txXfrm>
    </dsp:sp>
    <dsp:sp modelId="{0AB31DA8-B6F8-4C13-B341-9689BF87697A}">
      <dsp:nvSpPr>
        <dsp:cNvPr id="0" name=""/>
        <dsp:cNvSpPr/>
      </dsp:nvSpPr>
      <dsp:spPr>
        <a:xfrm>
          <a:off x="0" y="3927995"/>
          <a:ext cx="4356483" cy="353288"/>
        </a:xfrm>
        <a:prstGeom prst="rect">
          <a:avLst/>
        </a:prstGeom>
        <a:solidFill>
          <a:schemeClr val="accent2">
            <a:tint val="40000"/>
            <a:alpha val="90000"/>
            <a:hueOff val="-4564109"/>
            <a:satOff val="-20619"/>
            <a:lumOff val="4693"/>
            <a:alphaOff val="0"/>
          </a:schemeClr>
        </a:solidFill>
        <a:ln w="9525" cap="flat" cmpd="sng" algn="ctr">
          <a:solidFill>
            <a:schemeClr val="accent2">
              <a:tint val="40000"/>
              <a:alpha val="90000"/>
              <a:hueOff val="-4564109"/>
              <a:satOff val="-20619"/>
              <a:lumOff val="469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t>Accepted Text</a:t>
          </a:r>
        </a:p>
      </dsp:txBody>
      <dsp:txXfrm>
        <a:off x="0" y="3927995"/>
        <a:ext cx="4356483" cy="353288"/>
      </dsp:txXfrm>
    </dsp:sp>
    <dsp:sp modelId="{1F9EEA2E-72B5-4D24-AFF5-A8DB32FF14B9}">
      <dsp:nvSpPr>
        <dsp:cNvPr id="0" name=""/>
        <dsp:cNvSpPr/>
      </dsp:nvSpPr>
      <dsp:spPr>
        <a:xfrm>
          <a:off x="4356484" y="3927995"/>
          <a:ext cx="4356483" cy="353288"/>
        </a:xfrm>
        <a:prstGeom prst="rect">
          <a:avLst/>
        </a:prstGeom>
        <a:solidFill>
          <a:schemeClr val="accent2">
            <a:tint val="40000"/>
            <a:alpha val="90000"/>
            <a:hueOff val="-5705137"/>
            <a:satOff val="-25774"/>
            <a:lumOff val="5867"/>
            <a:alphaOff val="0"/>
          </a:schemeClr>
        </a:solidFill>
        <a:ln w="9525" cap="flat" cmpd="sng" algn="ctr">
          <a:solidFill>
            <a:schemeClr val="accent2">
              <a:tint val="40000"/>
              <a:alpha val="90000"/>
              <a:hueOff val="-5705137"/>
              <a:satOff val="-25774"/>
              <a:lumOff val="586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t>MSS Copies</a:t>
          </a:r>
          <a:endParaRPr lang="en-GB" sz="2100" b="1" kern="1200" dirty="0">
            <a:solidFill>
              <a:schemeClr val="tx1"/>
            </a:solidFill>
          </a:endParaRPr>
        </a:p>
      </dsp:txBody>
      <dsp:txXfrm>
        <a:off x="4356484" y="3927995"/>
        <a:ext cx="4356483" cy="353288"/>
      </dsp:txXfrm>
    </dsp:sp>
    <dsp:sp modelId="{0FA89481-CF35-42A3-A9EB-3F58D31D4806}">
      <dsp:nvSpPr>
        <dsp:cNvPr id="0" name=""/>
        <dsp:cNvSpPr/>
      </dsp:nvSpPr>
      <dsp:spPr>
        <a:xfrm rot="10800000">
          <a:off x="0" y="2343221"/>
          <a:ext cx="8712968" cy="1181567"/>
        </a:xfrm>
        <a:prstGeom prst="upArrowCallout">
          <a:avLst/>
        </a:prstGeom>
        <a:gradFill rotWithShape="0">
          <a:gsLst>
            <a:gs pos="0">
              <a:schemeClr val="accent2">
                <a:hueOff val="-7077241"/>
                <a:satOff val="-60000"/>
                <a:lumOff val="34471"/>
                <a:alphaOff val="0"/>
                <a:shade val="51000"/>
                <a:satMod val="130000"/>
              </a:schemeClr>
            </a:gs>
            <a:gs pos="80000">
              <a:schemeClr val="accent2">
                <a:hueOff val="-7077241"/>
                <a:satOff val="-60000"/>
                <a:lumOff val="34471"/>
                <a:alphaOff val="0"/>
                <a:shade val="93000"/>
                <a:satMod val="130000"/>
              </a:schemeClr>
            </a:gs>
            <a:gs pos="100000">
              <a:schemeClr val="accent2">
                <a:hueOff val="-7077241"/>
                <a:satOff val="-60000"/>
                <a:lumOff val="34471"/>
                <a:alphaOff val="0"/>
                <a:shade val="94000"/>
                <a:satMod val="135000"/>
              </a:schemeClr>
            </a:gs>
          </a:gsLst>
          <a:lin ang="16200000" scaled="0"/>
        </a:gradFill>
        <a:ln w="12700">
          <a:solidFill>
            <a:schemeClr val="tx1">
              <a:lumMod val="85000"/>
              <a:lumOff val="15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5696"/>
              </a:solidFill>
            </a:rPr>
            <a:t>Canonisation</a:t>
          </a:r>
        </a:p>
      </dsp:txBody>
      <dsp:txXfrm rot="-10800000">
        <a:off x="0" y="2343221"/>
        <a:ext cx="8712968" cy="414730"/>
      </dsp:txXfrm>
    </dsp:sp>
    <dsp:sp modelId="{FECE96CF-A359-4E59-BB24-512121DADD1F}">
      <dsp:nvSpPr>
        <dsp:cNvPr id="0" name=""/>
        <dsp:cNvSpPr/>
      </dsp:nvSpPr>
      <dsp:spPr>
        <a:xfrm>
          <a:off x="0" y="2757951"/>
          <a:ext cx="4356483" cy="353288"/>
        </a:xfrm>
        <a:prstGeom prst="rect">
          <a:avLst/>
        </a:prstGeom>
        <a:solidFill>
          <a:schemeClr val="accent2">
            <a:tint val="40000"/>
            <a:alpha val="90000"/>
            <a:hueOff val="-6846164"/>
            <a:satOff val="-30929"/>
            <a:lumOff val="7040"/>
            <a:alphaOff val="0"/>
          </a:schemeClr>
        </a:solidFill>
        <a:ln w="9525" cap="flat" cmpd="sng" algn="ctr">
          <a:solidFill>
            <a:schemeClr val="accent2">
              <a:tint val="40000"/>
              <a:alpha val="90000"/>
              <a:hueOff val="-6846164"/>
              <a:satOff val="-30929"/>
              <a:lumOff val="704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t>Original Text</a:t>
          </a:r>
        </a:p>
      </dsp:txBody>
      <dsp:txXfrm>
        <a:off x="0" y="2757951"/>
        <a:ext cx="4356483" cy="353288"/>
      </dsp:txXfrm>
    </dsp:sp>
    <dsp:sp modelId="{B112C34F-6103-46C0-9473-A28859C8C9A9}">
      <dsp:nvSpPr>
        <dsp:cNvPr id="0" name=""/>
        <dsp:cNvSpPr/>
      </dsp:nvSpPr>
      <dsp:spPr>
        <a:xfrm>
          <a:off x="4356484" y="2757951"/>
          <a:ext cx="4356483" cy="353288"/>
        </a:xfrm>
        <a:prstGeom prst="rect">
          <a:avLst/>
        </a:prstGeom>
        <a:solidFill>
          <a:schemeClr val="accent2">
            <a:tint val="40000"/>
            <a:alpha val="90000"/>
            <a:hueOff val="-7987191"/>
            <a:satOff val="-36084"/>
            <a:lumOff val="8214"/>
            <a:alphaOff val="0"/>
          </a:schemeClr>
        </a:solidFill>
        <a:ln w="9525" cap="flat" cmpd="sng" algn="ctr">
          <a:solidFill>
            <a:schemeClr val="accent2">
              <a:tint val="40000"/>
              <a:alpha val="90000"/>
              <a:hueOff val="-7987191"/>
              <a:satOff val="-36084"/>
              <a:lumOff val="82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Accepted Text</a:t>
          </a:r>
        </a:p>
      </dsp:txBody>
      <dsp:txXfrm>
        <a:off x="4356484" y="2757951"/>
        <a:ext cx="4356483" cy="353288"/>
      </dsp:txXfrm>
    </dsp:sp>
    <dsp:sp modelId="{FB36C434-37A7-4043-9459-735687B64717}">
      <dsp:nvSpPr>
        <dsp:cNvPr id="0" name=""/>
        <dsp:cNvSpPr/>
      </dsp:nvSpPr>
      <dsp:spPr>
        <a:xfrm rot="10800000">
          <a:off x="0" y="1208719"/>
          <a:ext cx="8712968" cy="1181567"/>
        </a:xfrm>
        <a:prstGeom prst="upArrowCallout">
          <a:avLst/>
        </a:prstGeom>
        <a:gradFill rotWithShape="0">
          <a:gsLst>
            <a:gs pos="0">
              <a:schemeClr val="accent2">
                <a:hueOff val="-9436321"/>
                <a:satOff val="-80000"/>
                <a:lumOff val="45961"/>
                <a:alphaOff val="0"/>
                <a:shade val="51000"/>
                <a:satMod val="130000"/>
              </a:schemeClr>
            </a:gs>
            <a:gs pos="80000">
              <a:schemeClr val="accent2">
                <a:hueOff val="-9436321"/>
                <a:satOff val="-80000"/>
                <a:lumOff val="45961"/>
                <a:alphaOff val="0"/>
                <a:shade val="93000"/>
                <a:satMod val="130000"/>
              </a:schemeClr>
            </a:gs>
            <a:gs pos="100000">
              <a:schemeClr val="accent2">
                <a:hueOff val="-9436321"/>
                <a:satOff val="-80000"/>
                <a:lumOff val="45961"/>
                <a:alphaOff val="0"/>
                <a:shade val="94000"/>
                <a:satMod val="135000"/>
              </a:schemeClr>
            </a:gs>
          </a:gsLst>
          <a:lin ang="16200000" scaled="0"/>
        </a:gradFill>
        <a:ln w="12700">
          <a:solidFill>
            <a:schemeClr val="tx1">
              <a:lumMod val="85000"/>
              <a:lumOff val="15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5696"/>
              </a:solidFill>
            </a:rPr>
            <a:t>Inspiration</a:t>
          </a:r>
        </a:p>
      </dsp:txBody>
      <dsp:txXfrm rot="-10800000">
        <a:off x="0" y="1208719"/>
        <a:ext cx="8712968" cy="414730"/>
      </dsp:txXfrm>
    </dsp:sp>
    <dsp:sp modelId="{E1BE01E5-CA25-4144-9682-141DC294A043}">
      <dsp:nvSpPr>
        <dsp:cNvPr id="0" name=""/>
        <dsp:cNvSpPr/>
      </dsp:nvSpPr>
      <dsp:spPr>
        <a:xfrm>
          <a:off x="0" y="1587907"/>
          <a:ext cx="4356483" cy="353288"/>
        </a:xfrm>
        <a:prstGeom prst="rect">
          <a:avLst/>
        </a:prstGeom>
        <a:solidFill>
          <a:schemeClr val="accent2">
            <a:tint val="40000"/>
            <a:alpha val="90000"/>
            <a:hueOff val="-9128219"/>
            <a:satOff val="-41239"/>
            <a:lumOff val="9387"/>
            <a:alphaOff val="0"/>
          </a:schemeClr>
        </a:solidFill>
        <a:ln w="9525" cap="flat" cmpd="sng" algn="ctr">
          <a:solidFill>
            <a:schemeClr val="accent2">
              <a:tint val="40000"/>
              <a:alpha val="90000"/>
              <a:hueOff val="-9128219"/>
              <a:satOff val="-41239"/>
              <a:lumOff val="938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a:t>Writer’s mind</a:t>
          </a:r>
          <a:endParaRPr lang="en-GB" sz="2100" b="1" kern="1200" dirty="0"/>
        </a:p>
      </dsp:txBody>
      <dsp:txXfrm>
        <a:off x="0" y="1587907"/>
        <a:ext cx="4356483" cy="353288"/>
      </dsp:txXfrm>
    </dsp:sp>
    <dsp:sp modelId="{A6D6E0D1-CAC7-4818-9877-927CE1C1C561}">
      <dsp:nvSpPr>
        <dsp:cNvPr id="0" name=""/>
        <dsp:cNvSpPr/>
      </dsp:nvSpPr>
      <dsp:spPr>
        <a:xfrm>
          <a:off x="4356484" y="1587907"/>
          <a:ext cx="4356483" cy="353288"/>
        </a:xfrm>
        <a:prstGeom prst="rect">
          <a:avLst/>
        </a:prstGeom>
        <a:solidFill>
          <a:schemeClr val="accent2">
            <a:tint val="40000"/>
            <a:alpha val="90000"/>
            <a:hueOff val="-10269246"/>
            <a:satOff val="-46393"/>
            <a:lumOff val="10560"/>
            <a:alphaOff val="0"/>
          </a:schemeClr>
        </a:solidFill>
        <a:ln w="9525" cap="flat" cmpd="sng" algn="ctr">
          <a:solidFill>
            <a:schemeClr val="accent2">
              <a:tint val="40000"/>
              <a:alpha val="90000"/>
              <a:hueOff val="-10269246"/>
              <a:satOff val="-46393"/>
              <a:lumOff val="1056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Original Text</a:t>
          </a:r>
        </a:p>
      </dsp:txBody>
      <dsp:txXfrm>
        <a:off x="4356484" y="1587907"/>
        <a:ext cx="4356483" cy="353288"/>
      </dsp:txXfrm>
    </dsp:sp>
    <dsp:sp modelId="{8CF1B3A1-BF9E-4FC9-A181-7887FE11BBFE}">
      <dsp:nvSpPr>
        <dsp:cNvPr id="0" name=""/>
        <dsp:cNvSpPr/>
      </dsp:nvSpPr>
      <dsp:spPr>
        <a:xfrm rot="10800000">
          <a:off x="0" y="3133"/>
          <a:ext cx="8712968" cy="1181567"/>
        </a:xfrm>
        <a:prstGeom prst="upArrowCallout">
          <a:avLst/>
        </a:prstGeom>
        <a:gradFill rotWithShape="0">
          <a:gsLst>
            <a:gs pos="0">
              <a:schemeClr val="accent2">
                <a:hueOff val="-11795402"/>
                <a:satOff val="-100000"/>
                <a:lumOff val="57451"/>
                <a:alphaOff val="0"/>
                <a:shade val="51000"/>
                <a:satMod val="130000"/>
              </a:schemeClr>
            </a:gs>
            <a:gs pos="80000">
              <a:schemeClr val="accent2">
                <a:hueOff val="-11795402"/>
                <a:satOff val="-100000"/>
                <a:lumOff val="57451"/>
                <a:alphaOff val="0"/>
                <a:shade val="93000"/>
                <a:satMod val="130000"/>
              </a:schemeClr>
            </a:gs>
            <a:gs pos="100000">
              <a:schemeClr val="accent2">
                <a:hueOff val="-11795402"/>
                <a:satOff val="-100000"/>
                <a:lumOff val="57451"/>
                <a:alphaOff val="0"/>
                <a:shade val="94000"/>
                <a:satMod val="135000"/>
              </a:schemeClr>
            </a:gs>
          </a:gsLst>
          <a:lin ang="16200000" scaled="0"/>
        </a:gradFill>
        <a:ln w="12700">
          <a:solidFill>
            <a:schemeClr val="tx1">
              <a:lumMod val="85000"/>
              <a:lumOff val="15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5696"/>
              </a:solidFill>
            </a:rPr>
            <a:t>Revelation</a:t>
          </a:r>
        </a:p>
      </dsp:txBody>
      <dsp:txXfrm rot="-10800000">
        <a:off x="0" y="3133"/>
        <a:ext cx="8712968" cy="414730"/>
      </dsp:txXfrm>
    </dsp:sp>
    <dsp:sp modelId="{346EDE3A-03B0-4A8F-B691-16C5D4C95ABB}">
      <dsp:nvSpPr>
        <dsp:cNvPr id="0" name=""/>
        <dsp:cNvSpPr/>
      </dsp:nvSpPr>
      <dsp:spPr>
        <a:xfrm>
          <a:off x="0" y="417863"/>
          <a:ext cx="4356483" cy="353288"/>
        </a:xfrm>
        <a:prstGeom prst="rect">
          <a:avLst/>
        </a:prstGeom>
        <a:solidFill>
          <a:schemeClr val="accent2">
            <a:tint val="40000"/>
            <a:alpha val="90000"/>
            <a:hueOff val="-11410273"/>
            <a:satOff val="-51548"/>
            <a:lumOff val="11734"/>
            <a:alphaOff val="0"/>
          </a:schemeClr>
        </a:solidFill>
        <a:ln w="9525" cap="flat" cmpd="sng" algn="ctr">
          <a:solidFill>
            <a:schemeClr val="accent2">
              <a:tint val="40000"/>
              <a:alpha val="90000"/>
              <a:hueOff val="-11410273"/>
              <a:satOff val="-51548"/>
              <a:lumOff val="1173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a:t>God’s Mind</a:t>
          </a:r>
          <a:endParaRPr lang="en-GB" sz="2100" b="1" kern="1200" dirty="0"/>
        </a:p>
      </dsp:txBody>
      <dsp:txXfrm>
        <a:off x="0" y="417863"/>
        <a:ext cx="4356483" cy="353288"/>
      </dsp:txXfrm>
    </dsp:sp>
    <dsp:sp modelId="{45AA936D-8F80-4132-89C0-6D2D77FE03C8}">
      <dsp:nvSpPr>
        <dsp:cNvPr id="0" name=""/>
        <dsp:cNvSpPr/>
      </dsp:nvSpPr>
      <dsp:spPr>
        <a:xfrm>
          <a:off x="4356484" y="417863"/>
          <a:ext cx="4356483" cy="353288"/>
        </a:xfrm>
        <a:prstGeom prst="rect">
          <a:avLst/>
        </a:prstGeom>
        <a:solidFill>
          <a:schemeClr val="accent2">
            <a:tint val="40000"/>
            <a:alpha val="90000"/>
            <a:hueOff val="-12551300"/>
            <a:satOff val="-56703"/>
            <a:lumOff val="12907"/>
            <a:alphaOff val="0"/>
          </a:schemeClr>
        </a:solidFill>
        <a:ln w="9525" cap="flat" cmpd="sng" algn="ctr">
          <a:solidFill>
            <a:schemeClr val="accent2">
              <a:tint val="40000"/>
              <a:alpha val="90000"/>
              <a:hueOff val="-12551300"/>
              <a:satOff val="-56703"/>
              <a:lumOff val="1290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Prophet/Apostle</a:t>
          </a:r>
        </a:p>
      </dsp:txBody>
      <dsp:txXfrm>
        <a:off x="4356484" y="417863"/>
        <a:ext cx="4356483" cy="3532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A62D00-96BF-426F-A032-EFD28836235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GB"/>
          </a:p>
        </p:txBody>
      </p:sp>
      <p:sp>
        <p:nvSpPr>
          <p:cNvPr id="3" name="Date Placeholder 2">
            <a:extLst>
              <a:ext uri="{FF2B5EF4-FFF2-40B4-BE49-F238E27FC236}">
                <a16:creationId xmlns:a16="http://schemas.microsoft.com/office/drawing/2014/main" id="{C4CA765A-EBCE-4F44-B0AC-82F4880C470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FA537B2-B946-4DF4-92AF-6A026FADCE99}" type="datetimeFigureOut">
              <a:rPr lang="en-US"/>
              <a:pPr>
                <a:defRPr/>
              </a:pPr>
              <a:t>10/3/2018</a:t>
            </a:fld>
            <a:endParaRPr lang="en-GB" dirty="0"/>
          </a:p>
        </p:txBody>
      </p:sp>
      <p:sp>
        <p:nvSpPr>
          <p:cNvPr id="4" name="Slide Image Placeholder 3">
            <a:extLst>
              <a:ext uri="{FF2B5EF4-FFF2-40B4-BE49-F238E27FC236}">
                <a16:creationId xmlns:a16="http://schemas.microsoft.com/office/drawing/2014/main" id="{98AF3676-535F-4FE1-AEB0-D27C5F938FF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A261832B-FE74-4340-83C2-0CC72397D3E0}"/>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54100D7-E9A1-491E-AA47-750C44AC256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GB"/>
          </a:p>
        </p:txBody>
      </p:sp>
      <p:sp>
        <p:nvSpPr>
          <p:cNvPr id="7" name="Slide Number Placeholder 6">
            <a:extLst>
              <a:ext uri="{FF2B5EF4-FFF2-40B4-BE49-F238E27FC236}">
                <a16:creationId xmlns:a16="http://schemas.microsoft.com/office/drawing/2014/main" id="{74A373C9-670D-4160-8499-A751326D47D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77A0B8-4DD6-41D7-B8E6-5FABD4F39D1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F961C29-C889-45E0-B0C2-FE12D4B329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4C3ED524-B3CF-4B84-9A13-297A5655AB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AD87CF56-1892-4755-AAF9-F5B4220374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1FA5AFC6-C160-4332-9373-807A96846740}" type="slidenum">
              <a:rPr lang="en-GB" altLang="en-US"/>
              <a:pPr eaLnBrk="1" hangingPunct="1"/>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7572" indent="-232352">
              <a:spcBef>
                <a:spcPct val="30000"/>
              </a:spcBef>
              <a:defRPr sz="1200">
                <a:solidFill>
                  <a:schemeClr val="tx1"/>
                </a:solidFill>
                <a:latin typeface="Arial" panose="020B0604020202020204" pitchFamily="34" charset="0"/>
              </a:defRPr>
            </a:lvl5pPr>
            <a:lvl6pPr marL="2559069" indent="-232352" eaLnBrk="0" fontAlgn="base" hangingPunct="0">
              <a:spcBef>
                <a:spcPct val="30000"/>
              </a:spcBef>
              <a:spcAft>
                <a:spcPct val="0"/>
              </a:spcAft>
              <a:defRPr sz="1200">
                <a:solidFill>
                  <a:schemeClr val="tx1"/>
                </a:solidFill>
                <a:latin typeface="Arial" panose="020B0604020202020204" pitchFamily="34" charset="0"/>
              </a:defRPr>
            </a:lvl6pPr>
            <a:lvl7pPr marL="3020567" indent="-232352" eaLnBrk="0" fontAlgn="base" hangingPunct="0">
              <a:spcBef>
                <a:spcPct val="30000"/>
              </a:spcBef>
              <a:spcAft>
                <a:spcPct val="0"/>
              </a:spcAft>
              <a:defRPr sz="1200">
                <a:solidFill>
                  <a:schemeClr val="tx1"/>
                </a:solidFill>
                <a:latin typeface="Arial" panose="020B0604020202020204" pitchFamily="34" charset="0"/>
              </a:defRPr>
            </a:lvl7pPr>
            <a:lvl8pPr marL="3482065" indent="-232352" eaLnBrk="0" fontAlgn="base" hangingPunct="0">
              <a:spcBef>
                <a:spcPct val="30000"/>
              </a:spcBef>
              <a:spcAft>
                <a:spcPct val="0"/>
              </a:spcAft>
              <a:defRPr sz="1200">
                <a:solidFill>
                  <a:schemeClr val="tx1"/>
                </a:solidFill>
                <a:latin typeface="Arial" panose="020B0604020202020204" pitchFamily="34" charset="0"/>
              </a:defRPr>
            </a:lvl8pPr>
            <a:lvl9pPr marL="3943562"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F72B0B-513E-47A1-9089-26BC64E6AB0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11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7572" indent="-232352">
              <a:spcBef>
                <a:spcPct val="30000"/>
              </a:spcBef>
              <a:defRPr sz="1200">
                <a:solidFill>
                  <a:schemeClr val="tx1"/>
                </a:solidFill>
                <a:latin typeface="Arial" panose="020B0604020202020204" pitchFamily="34" charset="0"/>
              </a:defRPr>
            </a:lvl5pPr>
            <a:lvl6pPr marL="2559069" indent="-232352" eaLnBrk="0" fontAlgn="base" hangingPunct="0">
              <a:spcBef>
                <a:spcPct val="30000"/>
              </a:spcBef>
              <a:spcAft>
                <a:spcPct val="0"/>
              </a:spcAft>
              <a:defRPr sz="1200">
                <a:solidFill>
                  <a:schemeClr val="tx1"/>
                </a:solidFill>
                <a:latin typeface="Arial" panose="020B0604020202020204" pitchFamily="34" charset="0"/>
              </a:defRPr>
            </a:lvl6pPr>
            <a:lvl7pPr marL="3020567" indent="-232352" eaLnBrk="0" fontAlgn="base" hangingPunct="0">
              <a:spcBef>
                <a:spcPct val="30000"/>
              </a:spcBef>
              <a:spcAft>
                <a:spcPct val="0"/>
              </a:spcAft>
              <a:defRPr sz="1200">
                <a:solidFill>
                  <a:schemeClr val="tx1"/>
                </a:solidFill>
                <a:latin typeface="Arial" panose="020B0604020202020204" pitchFamily="34" charset="0"/>
              </a:defRPr>
            </a:lvl7pPr>
            <a:lvl8pPr marL="3482065" indent="-232352" eaLnBrk="0" fontAlgn="base" hangingPunct="0">
              <a:spcBef>
                <a:spcPct val="30000"/>
              </a:spcBef>
              <a:spcAft>
                <a:spcPct val="0"/>
              </a:spcAft>
              <a:defRPr sz="1200">
                <a:solidFill>
                  <a:schemeClr val="tx1"/>
                </a:solidFill>
                <a:latin typeface="Arial" panose="020B0604020202020204" pitchFamily="34" charset="0"/>
              </a:defRPr>
            </a:lvl8pPr>
            <a:lvl9pPr marL="3943562"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07F26F-1B1E-413E-8442-9E7946ED840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8246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7572" indent="-232352">
              <a:spcBef>
                <a:spcPct val="30000"/>
              </a:spcBef>
              <a:defRPr sz="1200">
                <a:solidFill>
                  <a:schemeClr val="tx1"/>
                </a:solidFill>
                <a:latin typeface="Arial" panose="020B0604020202020204" pitchFamily="34" charset="0"/>
              </a:defRPr>
            </a:lvl5pPr>
            <a:lvl6pPr marL="2559069" indent="-232352" eaLnBrk="0" fontAlgn="base" hangingPunct="0">
              <a:spcBef>
                <a:spcPct val="30000"/>
              </a:spcBef>
              <a:spcAft>
                <a:spcPct val="0"/>
              </a:spcAft>
              <a:defRPr sz="1200">
                <a:solidFill>
                  <a:schemeClr val="tx1"/>
                </a:solidFill>
                <a:latin typeface="Arial" panose="020B0604020202020204" pitchFamily="34" charset="0"/>
              </a:defRPr>
            </a:lvl6pPr>
            <a:lvl7pPr marL="3020567" indent="-232352" eaLnBrk="0" fontAlgn="base" hangingPunct="0">
              <a:spcBef>
                <a:spcPct val="30000"/>
              </a:spcBef>
              <a:spcAft>
                <a:spcPct val="0"/>
              </a:spcAft>
              <a:defRPr sz="1200">
                <a:solidFill>
                  <a:schemeClr val="tx1"/>
                </a:solidFill>
                <a:latin typeface="Arial" panose="020B0604020202020204" pitchFamily="34" charset="0"/>
              </a:defRPr>
            </a:lvl7pPr>
            <a:lvl8pPr marL="3482065" indent="-232352" eaLnBrk="0" fontAlgn="base" hangingPunct="0">
              <a:spcBef>
                <a:spcPct val="30000"/>
              </a:spcBef>
              <a:spcAft>
                <a:spcPct val="0"/>
              </a:spcAft>
              <a:defRPr sz="1200">
                <a:solidFill>
                  <a:schemeClr val="tx1"/>
                </a:solidFill>
                <a:latin typeface="Arial" panose="020B0604020202020204" pitchFamily="34" charset="0"/>
              </a:defRPr>
            </a:lvl8pPr>
            <a:lvl9pPr marL="3943562"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CAEA35-DE01-4C18-B0BE-38A59CC6689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649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7572" indent="-232352">
              <a:spcBef>
                <a:spcPct val="30000"/>
              </a:spcBef>
              <a:defRPr sz="1200">
                <a:solidFill>
                  <a:schemeClr val="tx1"/>
                </a:solidFill>
                <a:latin typeface="Arial" panose="020B0604020202020204" pitchFamily="34" charset="0"/>
              </a:defRPr>
            </a:lvl5pPr>
            <a:lvl6pPr marL="2559069" indent="-232352" eaLnBrk="0" fontAlgn="base" hangingPunct="0">
              <a:spcBef>
                <a:spcPct val="30000"/>
              </a:spcBef>
              <a:spcAft>
                <a:spcPct val="0"/>
              </a:spcAft>
              <a:defRPr sz="1200">
                <a:solidFill>
                  <a:schemeClr val="tx1"/>
                </a:solidFill>
                <a:latin typeface="Arial" panose="020B0604020202020204" pitchFamily="34" charset="0"/>
              </a:defRPr>
            </a:lvl6pPr>
            <a:lvl7pPr marL="3020567" indent="-232352" eaLnBrk="0" fontAlgn="base" hangingPunct="0">
              <a:spcBef>
                <a:spcPct val="30000"/>
              </a:spcBef>
              <a:spcAft>
                <a:spcPct val="0"/>
              </a:spcAft>
              <a:defRPr sz="1200">
                <a:solidFill>
                  <a:schemeClr val="tx1"/>
                </a:solidFill>
                <a:latin typeface="Arial" panose="020B0604020202020204" pitchFamily="34" charset="0"/>
              </a:defRPr>
            </a:lvl7pPr>
            <a:lvl8pPr marL="3482065" indent="-232352" eaLnBrk="0" fontAlgn="base" hangingPunct="0">
              <a:spcBef>
                <a:spcPct val="30000"/>
              </a:spcBef>
              <a:spcAft>
                <a:spcPct val="0"/>
              </a:spcAft>
              <a:defRPr sz="1200">
                <a:solidFill>
                  <a:schemeClr val="tx1"/>
                </a:solidFill>
                <a:latin typeface="Arial" panose="020B0604020202020204" pitchFamily="34" charset="0"/>
              </a:defRPr>
            </a:lvl8pPr>
            <a:lvl9pPr marL="3943562"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D0EF8-89C3-44A1-95BD-9F75B02307C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5410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76C8B8-4AF8-4163-82B1-89648EA9BAD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3039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1BCAF0-8E01-4A5C-B5FB-E981548B1DB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60981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B418F0-2A62-45BB-ADE4-D4DEA2724BA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02253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1D2C98-A94C-482A-BCC1-48D295781AF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187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E560B7-E5FC-4868-80C0-F0A9E67E4E4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9131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E2BD7E-0D04-41DF-B46B-A376650556A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8550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D757EB-FF6C-4D31-A12B-FEDA153B0E9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27961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B855E9-23E1-4183-9402-8BBE93EB32B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2396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1771B1-39F8-4670-8086-1D186D8D3B2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0875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D98BA1-56D2-48B6-81C9-0FE8BF4EA74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0571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D757EB-FF6C-4D31-A12B-FEDA153B0E9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790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1771B1-39F8-4670-8086-1D186D8D3B2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971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96371-FCDF-403D-9611-14D084253AE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3979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C3FDDF-9590-4C22-9D0C-A6ADA7EB15B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363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946" indent="-290039">
              <a:spcBef>
                <a:spcPct val="30000"/>
              </a:spcBef>
              <a:defRPr sz="1200">
                <a:solidFill>
                  <a:schemeClr val="tx1"/>
                </a:solidFill>
                <a:latin typeface="Arial" panose="020B0604020202020204" pitchFamily="34" charset="0"/>
              </a:defRPr>
            </a:lvl2pPr>
            <a:lvl3pPr marL="1164962" indent="-232352">
              <a:spcBef>
                <a:spcPct val="30000"/>
              </a:spcBef>
              <a:defRPr sz="1200">
                <a:solidFill>
                  <a:schemeClr val="tx1"/>
                </a:solidFill>
                <a:latin typeface="Arial" panose="020B0604020202020204" pitchFamily="34" charset="0"/>
              </a:defRPr>
            </a:lvl3pPr>
            <a:lvl4pPr marL="1631266" indent="-232352">
              <a:spcBef>
                <a:spcPct val="30000"/>
              </a:spcBef>
              <a:defRPr sz="1200">
                <a:solidFill>
                  <a:schemeClr val="tx1"/>
                </a:solidFill>
                <a:latin typeface="Arial" panose="020B0604020202020204" pitchFamily="34" charset="0"/>
              </a:defRPr>
            </a:lvl4pPr>
            <a:lvl5pPr marL="2099173" indent="-232352">
              <a:spcBef>
                <a:spcPct val="30000"/>
              </a:spcBef>
              <a:defRPr sz="1200">
                <a:solidFill>
                  <a:schemeClr val="tx1"/>
                </a:solidFill>
                <a:latin typeface="Arial" panose="020B0604020202020204" pitchFamily="34" charset="0"/>
              </a:defRPr>
            </a:lvl5pPr>
            <a:lvl6pPr marL="2560671" indent="-232352" eaLnBrk="0" fontAlgn="base" hangingPunct="0">
              <a:spcBef>
                <a:spcPct val="30000"/>
              </a:spcBef>
              <a:spcAft>
                <a:spcPct val="0"/>
              </a:spcAft>
              <a:defRPr sz="1200">
                <a:solidFill>
                  <a:schemeClr val="tx1"/>
                </a:solidFill>
                <a:latin typeface="Arial" panose="020B0604020202020204" pitchFamily="34" charset="0"/>
              </a:defRPr>
            </a:lvl6pPr>
            <a:lvl7pPr marL="3022169" indent="-232352" eaLnBrk="0" fontAlgn="base" hangingPunct="0">
              <a:spcBef>
                <a:spcPct val="30000"/>
              </a:spcBef>
              <a:spcAft>
                <a:spcPct val="0"/>
              </a:spcAft>
              <a:defRPr sz="1200">
                <a:solidFill>
                  <a:schemeClr val="tx1"/>
                </a:solidFill>
                <a:latin typeface="Arial" panose="020B0604020202020204" pitchFamily="34" charset="0"/>
              </a:defRPr>
            </a:lvl7pPr>
            <a:lvl8pPr marL="3483667" indent="-232352" eaLnBrk="0" fontAlgn="base" hangingPunct="0">
              <a:spcBef>
                <a:spcPct val="30000"/>
              </a:spcBef>
              <a:spcAft>
                <a:spcPct val="0"/>
              </a:spcAft>
              <a:defRPr sz="1200">
                <a:solidFill>
                  <a:schemeClr val="tx1"/>
                </a:solidFill>
                <a:latin typeface="Arial" panose="020B0604020202020204" pitchFamily="34" charset="0"/>
              </a:defRPr>
            </a:lvl8pPr>
            <a:lvl9pPr marL="3945164" indent="-232352"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D98BA1-56D2-48B6-81C9-0FE8BF4EA74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096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9D75541-4B5E-45A6-82E4-156A73AAE9BA}"/>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3F403B7C-0FA0-406E-80D5-0B1371C415E4}"/>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BBE4301C-1B10-42A4-8C49-6E467A1A9D34}"/>
                  </a:ext>
                </a:extLst>
              </p:cNvPr>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GB" dirty="0"/>
              </a:p>
            </p:txBody>
          </p:sp>
          <p:sp>
            <p:nvSpPr>
              <p:cNvPr id="17" name="Freeform 5">
                <a:extLst>
                  <a:ext uri="{FF2B5EF4-FFF2-40B4-BE49-F238E27FC236}">
                    <a16:creationId xmlns:a16="http://schemas.microsoft.com/office/drawing/2014/main" id="{BBEA6034-0D39-4153-A47F-4CD0CB56E5FA}"/>
                  </a:ext>
                </a:extLst>
              </p:cNvPr>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grpSp>
        <p:sp>
          <p:nvSpPr>
            <p:cNvPr id="6" name="Freeform 6">
              <a:extLst>
                <a:ext uri="{FF2B5EF4-FFF2-40B4-BE49-F238E27FC236}">
                  <a16:creationId xmlns:a16="http://schemas.microsoft.com/office/drawing/2014/main" id="{4FE3B32A-B612-43C7-BEA6-4999D4298DB0}"/>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dirty="0"/>
            </a:p>
          </p:txBody>
        </p:sp>
        <p:sp>
          <p:nvSpPr>
            <p:cNvPr id="7" name="Freeform 7">
              <a:extLst>
                <a:ext uri="{FF2B5EF4-FFF2-40B4-BE49-F238E27FC236}">
                  <a16:creationId xmlns:a16="http://schemas.microsoft.com/office/drawing/2014/main" id="{7428B776-A619-4385-BFB5-302D88B677DD}"/>
                </a:ext>
              </a:extLst>
            </p:cNvPr>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dirty="0"/>
            </a:p>
          </p:txBody>
        </p:sp>
        <p:sp>
          <p:nvSpPr>
            <p:cNvPr id="8" name="Freeform 8">
              <a:extLst>
                <a:ext uri="{FF2B5EF4-FFF2-40B4-BE49-F238E27FC236}">
                  <a16:creationId xmlns:a16="http://schemas.microsoft.com/office/drawing/2014/main" id="{30E6EE65-13DD-4ABF-86BC-F03BFB06C83F}"/>
                </a:ext>
              </a:extLst>
            </p:cNvPr>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dirty="0"/>
            </a:p>
          </p:txBody>
        </p:sp>
        <p:grpSp>
          <p:nvGrpSpPr>
            <p:cNvPr id="9" name="Group 9">
              <a:extLst>
                <a:ext uri="{FF2B5EF4-FFF2-40B4-BE49-F238E27FC236}">
                  <a16:creationId xmlns:a16="http://schemas.microsoft.com/office/drawing/2014/main" id="{41446C32-77C2-475C-9442-CAC02B370656}"/>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1FAA0BD0-F333-410E-BCC0-85BC4A246456}"/>
                  </a:ext>
                </a:extLst>
              </p:cNvPr>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sp>
            <p:nvSpPr>
              <p:cNvPr id="11" name="Freeform 11">
                <a:extLst>
                  <a:ext uri="{FF2B5EF4-FFF2-40B4-BE49-F238E27FC236}">
                    <a16:creationId xmlns:a16="http://schemas.microsoft.com/office/drawing/2014/main" id="{6F0032E3-2A3B-495B-BB4A-3B978631E0A1}"/>
                  </a:ext>
                </a:extLst>
              </p:cNvPr>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dirty="0"/>
              </a:p>
            </p:txBody>
          </p:sp>
          <p:sp>
            <p:nvSpPr>
              <p:cNvPr id="12" name="Freeform 12">
                <a:extLst>
                  <a:ext uri="{FF2B5EF4-FFF2-40B4-BE49-F238E27FC236}">
                    <a16:creationId xmlns:a16="http://schemas.microsoft.com/office/drawing/2014/main" id="{5E4E13D3-DDB3-4B9A-BAA4-025270AE36AB}"/>
                  </a:ext>
                </a:extLst>
              </p:cNvPr>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dirty="0"/>
              </a:p>
            </p:txBody>
          </p:sp>
          <p:sp>
            <p:nvSpPr>
              <p:cNvPr id="13" name="Freeform 13">
                <a:extLst>
                  <a:ext uri="{FF2B5EF4-FFF2-40B4-BE49-F238E27FC236}">
                    <a16:creationId xmlns:a16="http://schemas.microsoft.com/office/drawing/2014/main" id="{DC9F763C-D713-4D62-A248-5CF18200096B}"/>
                  </a:ext>
                </a:extLst>
              </p:cNvPr>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dirty="0"/>
              </a:p>
            </p:txBody>
          </p:sp>
          <p:sp>
            <p:nvSpPr>
              <p:cNvPr id="14" name="Freeform 14">
                <a:extLst>
                  <a:ext uri="{FF2B5EF4-FFF2-40B4-BE49-F238E27FC236}">
                    <a16:creationId xmlns:a16="http://schemas.microsoft.com/office/drawing/2014/main" id="{61349BED-76C0-46B7-BDB8-0A14AF7796A0}"/>
                  </a:ext>
                </a:extLst>
              </p:cNvPr>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dirty="0"/>
              </a:p>
            </p:txBody>
          </p:sp>
          <p:sp>
            <p:nvSpPr>
              <p:cNvPr id="15" name="Freeform 15">
                <a:extLst>
                  <a:ext uri="{FF2B5EF4-FFF2-40B4-BE49-F238E27FC236}">
                    <a16:creationId xmlns:a16="http://schemas.microsoft.com/office/drawing/2014/main" id="{076C0272-F7C3-43E8-B88C-BF2C893D1942}"/>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dirty="0"/>
              </a:p>
            </p:txBody>
          </p:sp>
        </p:grpSp>
      </p:grpSp>
      <p:sp>
        <p:nvSpPr>
          <p:cNvPr id="5136" name="Rectangle 16"/>
          <p:cNvSpPr>
            <a:spLocks noGrp="1" noChangeArrowheads="1"/>
          </p:cNvSpPr>
          <p:nvPr>
            <p:ph type="ctrTitle" sz="quarter"/>
          </p:nvPr>
        </p:nvSpPr>
        <p:spPr>
          <a:xfrm>
            <a:off x="1066800" y="1997075"/>
            <a:ext cx="7086600" cy="1431925"/>
          </a:xfrm>
        </p:spPr>
        <p:txBody>
          <a:bodyPr anchor="b"/>
          <a:lstStyle>
            <a:lvl1pPr>
              <a:defRPr/>
            </a:lvl1pPr>
          </a:lstStyle>
          <a:p>
            <a:r>
              <a:rPr lang="en-GB"/>
              <a:t>Click to edit Master title style</a:t>
            </a:r>
          </a:p>
        </p:txBody>
      </p:sp>
      <p:sp>
        <p:nvSpPr>
          <p:cNvPr id="51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GB"/>
              <a:t>Click to edit Master subtitle style</a:t>
            </a:r>
          </a:p>
        </p:txBody>
      </p:sp>
      <p:sp>
        <p:nvSpPr>
          <p:cNvPr id="18" name="Rectangle 18">
            <a:extLst>
              <a:ext uri="{FF2B5EF4-FFF2-40B4-BE49-F238E27FC236}">
                <a16:creationId xmlns:a16="http://schemas.microsoft.com/office/drawing/2014/main" id="{5D69E0FC-2B29-4B47-80CE-346DFC76BA08}"/>
              </a:ext>
            </a:extLst>
          </p:cNvPr>
          <p:cNvSpPr>
            <a:spLocks noGrp="1" noChangeArrowheads="1"/>
          </p:cNvSpPr>
          <p:nvPr>
            <p:ph type="dt" sz="quarter" idx="10"/>
          </p:nvPr>
        </p:nvSpPr>
        <p:spPr/>
        <p:txBody>
          <a:bodyPr/>
          <a:lstStyle>
            <a:lvl1pPr>
              <a:defRPr dirty="0"/>
            </a:lvl1pPr>
          </a:lstStyle>
          <a:p>
            <a:pPr>
              <a:defRPr/>
            </a:pPr>
            <a:endParaRPr lang="en-GB"/>
          </a:p>
        </p:txBody>
      </p:sp>
      <p:sp>
        <p:nvSpPr>
          <p:cNvPr id="19" name="Rectangle 19">
            <a:extLst>
              <a:ext uri="{FF2B5EF4-FFF2-40B4-BE49-F238E27FC236}">
                <a16:creationId xmlns:a16="http://schemas.microsoft.com/office/drawing/2014/main" id="{4A0D6CDF-4F97-483D-8255-7594585F942D}"/>
              </a:ext>
            </a:extLst>
          </p:cNvPr>
          <p:cNvSpPr>
            <a:spLocks noGrp="1" noChangeArrowheads="1"/>
          </p:cNvSpPr>
          <p:nvPr>
            <p:ph type="ftr" sz="quarter" idx="11"/>
          </p:nvPr>
        </p:nvSpPr>
        <p:spPr>
          <a:xfrm>
            <a:off x="3352800" y="6248400"/>
            <a:ext cx="2895600" cy="457200"/>
          </a:xfrm>
        </p:spPr>
        <p:txBody>
          <a:bodyPr/>
          <a:lstStyle>
            <a:lvl1pPr>
              <a:defRPr dirty="0"/>
            </a:lvl1pPr>
          </a:lstStyle>
          <a:p>
            <a:pPr>
              <a:defRPr/>
            </a:pPr>
            <a:endParaRPr lang="en-GB"/>
          </a:p>
        </p:txBody>
      </p:sp>
      <p:sp>
        <p:nvSpPr>
          <p:cNvPr id="20" name="Rectangle 20">
            <a:extLst>
              <a:ext uri="{FF2B5EF4-FFF2-40B4-BE49-F238E27FC236}">
                <a16:creationId xmlns:a16="http://schemas.microsoft.com/office/drawing/2014/main" id="{407A8B9C-09CB-4763-8EFB-C1A617EE058B}"/>
              </a:ext>
            </a:extLst>
          </p:cNvPr>
          <p:cNvSpPr>
            <a:spLocks noGrp="1" noChangeArrowheads="1"/>
          </p:cNvSpPr>
          <p:nvPr>
            <p:ph type="sldNum" sz="quarter" idx="12"/>
          </p:nvPr>
        </p:nvSpPr>
        <p:spPr/>
        <p:txBody>
          <a:bodyPr/>
          <a:lstStyle>
            <a:lvl1pPr>
              <a:defRPr/>
            </a:lvl1pPr>
          </a:lstStyle>
          <a:p>
            <a:fld id="{66F99BF6-C059-4EA5-896A-B22CDEB957D6}" type="slidenum">
              <a:rPr lang="en-GB" altLang="en-US"/>
              <a:pPr/>
              <a:t>‹#›</a:t>
            </a:fld>
            <a:endParaRPr lang="en-GB" altLang="en-US"/>
          </a:p>
        </p:txBody>
      </p:sp>
    </p:spTree>
    <p:extLst>
      <p:ext uri="{BB962C8B-B14F-4D97-AF65-F5344CB8AC3E}">
        <p14:creationId xmlns:p14="http://schemas.microsoft.com/office/powerpoint/2010/main" val="27247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a:extLst>
              <a:ext uri="{FF2B5EF4-FFF2-40B4-BE49-F238E27FC236}">
                <a16:creationId xmlns:a16="http://schemas.microsoft.com/office/drawing/2014/main" id="{B3AF4891-BB0C-434C-BC58-97BE039A03C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18">
            <a:extLst>
              <a:ext uri="{FF2B5EF4-FFF2-40B4-BE49-F238E27FC236}">
                <a16:creationId xmlns:a16="http://schemas.microsoft.com/office/drawing/2014/main" id="{3808F14E-2771-422E-8DCE-D1CD3105344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9">
            <a:extLst>
              <a:ext uri="{FF2B5EF4-FFF2-40B4-BE49-F238E27FC236}">
                <a16:creationId xmlns:a16="http://schemas.microsoft.com/office/drawing/2014/main" id="{A4395CDA-081D-4EC5-BFEF-3277CA122870}"/>
              </a:ext>
            </a:extLst>
          </p:cNvPr>
          <p:cNvSpPr>
            <a:spLocks noGrp="1" noChangeArrowheads="1"/>
          </p:cNvSpPr>
          <p:nvPr>
            <p:ph type="sldNum" sz="quarter" idx="12"/>
          </p:nvPr>
        </p:nvSpPr>
        <p:spPr>
          <a:ln/>
        </p:spPr>
        <p:txBody>
          <a:bodyPr/>
          <a:lstStyle>
            <a:lvl1pPr>
              <a:defRPr/>
            </a:lvl1pPr>
          </a:lstStyle>
          <a:p>
            <a:fld id="{69FC90CD-26EE-4707-A3FF-7733CCC095E0}" type="slidenum">
              <a:rPr lang="en-GB" altLang="en-US"/>
              <a:pPr/>
              <a:t>‹#›</a:t>
            </a:fld>
            <a:endParaRPr lang="en-GB" altLang="en-US"/>
          </a:p>
        </p:txBody>
      </p:sp>
    </p:spTree>
    <p:extLst>
      <p:ext uri="{BB962C8B-B14F-4D97-AF65-F5344CB8AC3E}">
        <p14:creationId xmlns:p14="http://schemas.microsoft.com/office/powerpoint/2010/main" val="292417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a:extLst>
              <a:ext uri="{FF2B5EF4-FFF2-40B4-BE49-F238E27FC236}">
                <a16:creationId xmlns:a16="http://schemas.microsoft.com/office/drawing/2014/main" id="{81AB76E1-E30B-4C05-9C3A-96CA30113FE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18">
            <a:extLst>
              <a:ext uri="{FF2B5EF4-FFF2-40B4-BE49-F238E27FC236}">
                <a16:creationId xmlns:a16="http://schemas.microsoft.com/office/drawing/2014/main" id="{055D9F5D-BD3D-4817-876B-90B3F15BE8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9">
            <a:extLst>
              <a:ext uri="{FF2B5EF4-FFF2-40B4-BE49-F238E27FC236}">
                <a16:creationId xmlns:a16="http://schemas.microsoft.com/office/drawing/2014/main" id="{A53A5E7E-5F7B-4D23-BA79-913D18800FCB}"/>
              </a:ext>
            </a:extLst>
          </p:cNvPr>
          <p:cNvSpPr>
            <a:spLocks noGrp="1" noChangeArrowheads="1"/>
          </p:cNvSpPr>
          <p:nvPr>
            <p:ph type="sldNum" sz="quarter" idx="12"/>
          </p:nvPr>
        </p:nvSpPr>
        <p:spPr>
          <a:ln/>
        </p:spPr>
        <p:txBody>
          <a:bodyPr/>
          <a:lstStyle>
            <a:lvl1pPr>
              <a:defRPr/>
            </a:lvl1pPr>
          </a:lstStyle>
          <a:p>
            <a:fld id="{D9C77C09-2A05-4341-B161-C2C17EF7FC84}" type="slidenum">
              <a:rPr lang="en-GB" altLang="en-US"/>
              <a:pPr/>
              <a:t>‹#›</a:t>
            </a:fld>
            <a:endParaRPr lang="en-GB" altLang="en-US"/>
          </a:p>
        </p:txBody>
      </p:sp>
    </p:spTree>
    <p:extLst>
      <p:ext uri="{BB962C8B-B14F-4D97-AF65-F5344CB8AC3E}">
        <p14:creationId xmlns:p14="http://schemas.microsoft.com/office/powerpoint/2010/main" val="131080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A5BF808-395A-4A84-A5D6-BFA37DB358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1DB02D-A74B-4C5F-AF5A-93F1BEF325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B7F5C5-A0D9-40F5-962A-8F2F07FC98F3}"/>
              </a:ext>
            </a:extLst>
          </p:cNvPr>
          <p:cNvSpPr>
            <a:spLocks noGrp="1" noChangeArrowheads="1"/>
          </p:cNvSpPr>
          <p:nvPr>
            <p:ph type="sldNum" sz="quarter" idx="12"/>
          </p:nvPr>
        </p:nvSpPr>
        <p:spPr>
          <a:ln/>
        </p:spPr>
        <p:txBody>
          <a:bodyPr/>
          <a:lstStyle>
            <a:lvl1pPr>
              <a:defRPr/>
            </a:lvl1pPr>
          </a:lstStyle>
          <a:p>
            <a:fld id="{078ECE92-576A-46DF-BC5C-5F3E230C1882}" type="slidenum">
              <a:rPr lang="en-US" altLang="en-US"/>
              <a:pPr/>
              <a:t>‹#›</a:t>
            </a:fld>
            <a:endParaRPr lang="en-US" altLang="en-US"/>
          </a:p>
        </p:txBody>
      </p:sp>
    </p:spTree>
    <p:extLst>
      <p:ext uri="{BB962C8B-B14F-4D97-AF65-F5344CB8AC3E}">
        <p14:creationId xmlns:p14="http://schemas.microsoft.com/office/powerpoint/2010/main" val="493628229"/>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04B513A-A3E4-41C7-A8CB-9673EFDC89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D19C4E-A43F-4834-85CD-D2CF7901B0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2FF13B-0016-4F32-8F1A-BEBB8252D88D}"/>
              </a:ext>
            </a:extLst>
          </p:cNvPr>
          <p:cNvSpPr>
            <a:spLocks noGrp="1" noChangeArrowheads="1"/>
          </p:cNvSpPr>
          <p:nvPr>
            <p:ph type="sldNum" sz="quarter" idx="12"/>
          </p:nvPr>
        </p:nvSpPr>
        <p:spPr>
          <a:ln/>
        </p:spPr>
        <p:txBody>
          <a:bodyPr/>
          <a:lstStyle>
            <a:lvl1pPr>
              <a:defRPr/>
            </a:lvl1pPr>
          </a:lstStyle>
          <a:p>
            <a:fld id="{36ACA17A-188D-4EEC-8690-7843D0FDE3AC}" type="slidenum">
              <a:rPr lang="en-US" altLang="en-US"/>
              <a:pPr/>
              <a:t>‹#›</a:t>
            </a:fld>
            <a:endParaRPr lang="en-US" altLang="en-US"/>
          </a:p>
        </p:txBody>
      </p:sp>
    </p:spTree>
    <p:extLst>
      <p:ext uri="{BB962C8B-B14F-4D97-AF65-F5344CB8AC3E}">
        <p14:creationId xmlns:p14="http://schemas.microsoft.com/office/powerpoint/2010/main" val="2138162635"/>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07A5216-E6FA-431B-BA2C-A264E29E5D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3769C5-9F33-4946-A1C2-021983FCCD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0C18B9-8290-4EBD-A044-1600CE076AFC}"/>
              </a:ext>
            </a:extLst>
          </p:cNvPr>
          <p:cNvSpPr>
            <a:spLocks noGrp="1" noChangeArrowheads="1"/>
          </p:cNvSpPr>
          <p:nvPr>
            <p:ph type="sldNum" sz="quarter" idx="12"/>
          </p:nvPr>
        </p:nvSpPr>
        <p:spPr>
          <a:ln/>
        </p:spPr>
        <p:txBody>
          <a:bodyPr/>
          <a:lstStyle>
            <a:lvl1pPr>
              <a:defRPr/>
            </a:lvl1pPr>
          </a:lstStyle>
          <a:p>
            <a:fld id="{0CAA57A2-149C-47AD-82BE-C2BD58064BE7}" type="slidenum">
              <a:rPr lang="en-US" altLang="en-US"/>
              <a:pPr/>
              <a:t>‹#›</a:t>
            </a:fld>
            <a:endParaRPr lang="en-US" altLang="en-US"/>
          </a:p>
        </p:txBody>
      </p:sp>
    </p:spTree>
    <p:extLst>
      <p:ext uri="{BB962C8B-B14F-4D97-AF65-F5344CB8AC3E}">
        <p14:creationId xmlns:p14="http://schemas.microsoft.com/office/powerpoint/2010/main" val="32575514"/>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A7228AA-929C-4476-9383-47A0FFD212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173CCC-345E-4354-BBE7-B393221DB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600B17-DEAC-46C4-AA89-435929D185FB}"/>
              </a:ext>
            </a:extLst>
          </p:cNvPr>
          <p:cNvSpPr>
            <a:spLocks noGrp="1" noChangeArrowheads="1"/>
          </p:cNvSpPr>
          <p:nvPr>
            <p:ph type="sldNum" sz="quarter" idx="12"/>
          </p:nvPr>
        </p:nvSpPr>
        <p:spPr>
          <a:ln/>
        </p:spPr>
        <p:txBody>
          <a:bodyPr/>
          <a:lstStyle>
            <a:lvl1pPr>
              <a:defRPr/>
            </a:lvl1pPr>
          </a:lstStyle>
          <a:p>
            <a:fld id="{325D5BDB-069B-48C0-AE2B-A274BA78DC06}" type="slidenum">
              <a:rPr lang="en-US" altLang="en-US"/>
              <a:pPr/>
              <a:t>‹#›</a:t>
            </a:fld>
            <a:endParaRPr lang="en-US" altLang="en-US"/>
          </a:p>
        </p:txBody>
      </p:sp>
    </p:spTree>
    <p:extLst>
      <p:ext uri="{BB962C8B-B14F-4D97-AF65-F5344CB8AC3E}">
        <p14:creationId xmlns:p14="http://schemas.microsoft.com/office/powerpoint/2010/main" val="344561107"/>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4ECB150-32CE-4113-82A2-426189F738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4E0FBD-074A-4538-96E3-2B0F692FB1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E204E7-0EC3-487E-A100-6ECBA220FCDE}"/>
              </a:ext>
            </a:extLst>
          </p:cNvPr>
          <p:cNvSpPr>
            <a:spLocks noGrp="1" noChangeArrowheads="1"/>
          </p:cNvSpPr>
          <p:nvPr>
            <p:ph type="sldNum" sz="quarter" idx="12"/>
          </p:nvPr>
        </p:nvSpPr>
        <p:spPr>
          <a:ln/>
        </p:spPr>
        <p:txBody>
          <a:bodyPr/>
          <a:lstStyle>
            <a:lvl1pPr>
              <a:defRPr/>
            </a:lvl1pPr>
          </a:lstStyle>
          <a:p>
            <a:fld id="{E9CD4BB3-1147-453B-BB3A-ED1185DC71AC}" type="slidenum">
              <a:rPr lang="en-US" altLang="en-US"/>
              <a:pPr/>
              <a:t>‹#›</a:t>
            </a:fld>
            <a:endParaRPr lang="en-US" altLang="en-US"/>
          </a:p>
        </p:txBody>
      </p:sp>
    </p:spTree>
    <p:extLst>
      <p:ext uri="{BB962C8B-B14F-4D97-AF65-F5344CB8AC3E}">
        <p14:creationId xmlns:p14="http://schemas.microsoft.com/office/powerpoint/2010/main" val="1036492017"/>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F6D2A0-002C-4603-9F01-A29B02D3B6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EEB000-E0A5-4E18-989B-800CF00DC5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708C30-7834-4003-BF3A-F5A80A077FD1}"/>
              </a:ext>
            </a:extLst>
          </p:cNvPr>
          <p:cNvSpPr>
            <a:spLocks noGrp="1" noChangeArrowheads="1"/>
          </p:cNvSpPr>
          <p:nvPr>
            <p:ph type="sldNum" sz="quarter" idx="12"/>
          </p:nvPr>
        </p:nvSpPr>
        <p:spPr>
          <a:ln/>
        </p:spPr>
        <p:txBody>
          <a:bodyPr/>
          <a:lstStyle>
            <a:lvl1pPr>
              <a:defRPr/>
            </a:lvl1pPr>
          </a:lstStyle>
          <a:p>
            <a:fld id="{6D4997DD-85E4-4CDE-9571-CA92FAD44D47}" type="slidenum">
              <a:rPr lang="en-US" altLang="en-US"/>
              <a:pPr/>
              <a:t>‹#›</a:t>
            </a:fld>
            <a:endParaRPr lang="en-US" altLang="en-US"/>
          </a:p>
        </p:txBody>
      </p:sp>
    </p:spTree>
    <p:extLst>
      <p:ext uri="{BB962C8B-B14F-4D97-AF65-F5344CB8AC3E}">
        <p14:creationId xmlns:p14="http://schemas.microsoft.com/office/powerpoint/2010/main" val="525435568"/>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57D8F18-E738-4996-96D0-7EE06399FB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9D1EB8-AC33-49BD-B8EC-7511CE9AB5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3C6588-A8DA-4E47-84D4-43A7A19FE23F}"/>
              </a:ext>
            </a:extLst>
          </p:cNvPr>
          <p:cNvSpPr>
            <a:spLocks noGrp="1" noChangeArrowheads="1"/>
          </p:cNvSpPr>
          <p:nvPr>
            <p:ph type="sldNum" sz="quarter" idx="12"/>
          </p:nvPr>
        </p:nvSpPr>
        <p:spPr>
          <a:ln/>
        </p:spPr>
        <p:txBody>
          <a:bodyPr/>
          <a:lstStyle>
            <a:lvl1pPr>
              <a:defRPr/>
            </a:lvl1pPr>
          </a:lstStyle>
          <a:p>
            <a:fld id="{D735D0BF-EEC3-43D4-8310-CDF593AD28F4}" type="slidenum">
              <a:rPr lang="en-US" altLang="en-US"/>
              <a:pPr/>
              <a:t>‹#›</a:t>
            </a:fld>
            <a:endParaRPr lang="en-US" altLang="en-US"/>
          </a:p>
        </p:txBody>
      </p:sp>
    </p:spTree>
    <p:extLst>
      <p:ext uri="{BB962C8B-B14F-4D97-AF65-F5344CB8AC3E}">
        <p14:creationId xmlns:p14="http://schemas.microsoft.com/office/powerpoint/2010/main" val="2115177184"/>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D768F85-8C3A-4CD8-8493-BD0670FEF1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FB3F11-E92B-41C3-9982-6631E2FC71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C34231-BCAC-4AE6-B720-06B3E255DC59}"/>
              </a:ext>
            </a:extLst>
          </p:cNvPr>
          <p:cNvSpPr>
            <a:spLocks noGrp="1" noChangeArrowheads="1"/>
          </p:cNvSpPr>
          <p:nvPr>
            <p:ph type="sldNum" sz="quarter" idx="12"/>
          </p:nvPr>
        </p:nvSpPr>
        <p:spPr>
          <a:ln/>
        </p:spPr>
        <p:txBody>
          <a:bodyPr/>
          <a:lstStyle>
            <a:lvl1pPr>
              <a:defRPr/>
            </a:lvl1pPr>
          </a:lstStyle>
          <a:p>
            <a:fld id="{BE4CBF3B-1BBC-41AE-BC8C-120B59850270}" type="slidenum">
              <a:rPr lang="en-US" altLang="en-US"/>
              <a:pPr/>
              <a:t>‹#›</a:t>
            </a:fld>
            <a:endParaRPr lang="en-US" altLang="en-US"/>
          </a:p>
        </p:txBody>
      </p:sp>
    </p:spTree>
    <p:extLst>
      <p:ext uri="{BB962C8B-B14F-4D97-AF65-F5344CB8AC3E}">
        <p14:creationId xmlns:p14="http://schemas.microsoft.com/office/powerpoint/2010/main" val="190092340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a:extLst>
              <a:ext uri="{FF2B5EF4-FFF2-40B4-BE49-F238E27FC236}">
                <a16:creationId xmlns:a16="http://schemas.microsoft.com/office/drawing/2014/main" id="{B3BC2A67-E226-4546-ACCE-C7120B4ECCD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18">
            <a:extLst>
              <a:ext uri="{FF2B5EF4-FFF2-40B4-BE49-F238E27FC236}">
                <a16:creationId xmlns:a16="http://schemas.microsoft.com/office/drawing/2014/main" id="{5DFFCED4-5566-4D55-A3D8-9DF37D8A695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9">
            <a:extLst>
              <a:ext uri="{FF2B5EF4-FFF2-40B4-BE49-F238E27FC236}">
                <a16:creationId xmlns:a16="http://schemas.microsoft.com/office/drawing/2014/main" id="{76916402-9ABF-4B7D-BBC7-1DB84B58E572}"/>
              </a:ext>
            </a:extLst>
          </p:cNvPr>
          <p:cNvSpPr>
            <a:spLocks noGrp="1" noChangeArrowheads="1"/>
          </p:cNvSpPr>
          <p:nvPr>
            <p:ph type="sldNum" sz="quarter" idx="12"/>
          </p:nvPr>
        </p:nvSpPr>
        <p:spPr>
          <a:ln/>
        </p:spPr>
        <p:txBody>
          <a:bodyPr/>
          <a:lstStyle>
            <a:lvl1pPr>
              <a:defRPr/>
            </a:lvl1pPr>
          </a:lstStyle>
          <a:p>
            <a:fld id="{CEA126CB-872D-446B-B6EF-D2D8DBC38E36}" type="slidenum">
              <a:rPr lang="en-GB" altLang="en-US"/>
              <a:pPr/>
              <a:t>‹#›</a:t>
            </a:fld>
            <a:endParaRPr lang="en-GB" altLang="en-US"/>
          </a:p>
        </p:txBody>
      </p:sp>
    </p:spTree>
    <p:extLst>
      <p:ext uri="{BB962C8B-B14F-4D97-AF65-F5344CB8AC3E}">
        <p14:creationId xmlns:p14="http://schemas.microsoft.com/office/powerpoint/2010/main" val="187754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023F00-04FD-4F5C-ABCD-E03AA25F3213}"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10/3/2018</a:t>
            </a:fld>
            <a:endParaRPr kumimoji="0" lang="en-GB"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6A1ECD-69F1-4B60-B06E-A753493D285B}" type="slidenum">
              <a:rPr kumimoji="0" lang="en-GB" sz="1200" b="0" i="0" u="none" strike="noStrike" kern="1200" cap="none" spc="0" normalizeH="0" baseline="0" noProof="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6220770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C3797F-F2DD-4B9C-BD8A-821C6D9BC184}"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10/3/2018</a:t>
            </a:fld>
            <a:endParaRPr kumimoji="0" lang="en-GB"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CF0A08-ED20-458F-9B76-49EA74DAF32B}" type="slidenum">
              <a:rPr kumimoji="0" lang="en-GB" sz="1200" b="0" i="0" u="none" strike="noStrike" kern="1200" cap="none" spc="0" normalizeH="0" baseline="0" noProof="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926484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15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C3D75C-01C2-4D79-92D4-03CDCDE852BB}" type="slidenum">
              <a:rPr kumimoji="0" lang="en-GB"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7408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301625" y="1600200"/>
            <a:ext cx="8540750" cy="4498975"/>
          </a:xfrm>
        </p:spPr>
        <p:txBody>
          <a:bodyPr/>
          <a:lstStyle/>
          <a:p>
            <a:pPr lvl="0"/>
            <a:endParaRPr lang="en-GB" noProof="0" dirty="0"/>
          </a:p>
        </p:txBody>
      </p:sp>
      <p:sp>
        <p:nvSpPr>
          <p:cNvPr id="4" name="Rectangle 15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15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627561-B6CA-4D01-9EAB-80BD775163F9}" type="slidenum">
              <a:rPr kumimoji="0" lang="en-GB"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606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5BDBB46D-CB4D-45B7-BD18-3B0628EE7CF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18">
            <a:extLst>
              <a:ext uri="{FF2B5EF4-FFF2-40B4-BE49-F238E27FC236}">
                <a16:creationId xmlns:a16="http://schemas.microsoft.com/office/drawing/2014/main" id="{FE1F5204-567D-4954-A8C6-D246C1B5EB9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9">
            <a:extLst>
              <a:ext uri="{FF2B5EF4-FFF2-40B4-BE49-F238E27FC236}">
                <a16:creationId xmlns:a16="http://schemas.microsoft.com/office/drawing/2014/main" id="{954D032F-389F-4A0B-8DD2-6E5BC5D379AF}"/>
              </a:ext>
            </a:extLst>
          </p:cNvPr>
          <p:cNvSpPr>
            <a:spLocks noGrp="1" noChangeArrowheads="1"/>
          </p:cNvSpPr>
          <p:nvPr>
            <p:ph type="sldNum" sz="quarter" idx="12"/>
          </p:nvPr>
        </p:nvSpPr>
        <p:spPr>
          <a:ln/>
        </p:spPr>
        <p:txBody>
          <a:bodyPr/>
          <a:lstStyle>
            <a:lvl1pPr>
              <a:defRPr/>
            </a:lvl1pPr>
          </a:lstStyle>
          <a:p>
            <a:fld id="{6F2964D1-24B6-4652-9D32-BC3201306102}" type="slidenum">
              <a:rPr lang="en-GB" altLang="en-US"/>
              <a:pPr/>
              <a:t>‹#›</a:t>
            </a:fld>
            <a:endParaRPr lang="en-GB" altLang="en-US"/>
          </a:p>
        </p:txBody>
      </p:sp>
    </p:spTree>
    <p:extLst>
      <p:ext uri="{BB962C8B-B14F-4D97-AF65-F5344CB8AC3E}">
        <p14:creationId xmlns:p14="http://schemas.microsoft.com/office/powerpoint/2010/main" val="144839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a:extLst>
              <a:ext uri="{FF2B5EF4-FFF2-40B4-BE49-F238E27FC236}">
                <a16:creationId xmlns:a16="http://schemas.microsoft.com/office/drawing/2014/main" id="{0183A1F0-550A-4C16-A94F-1715A08FFB7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18">
            <a:extLst>
              <a:ext uri="{FF2B5EF4-FFF2-40B4-BE49-F238E27FC236}">
                <a16:creationId xmlns:a16="http://schemas.microsoft.com/office/drawing/2014/main" id="{E79C8412-823B-4A7F-9350-19A7F39FA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9">
            <a:extLst>
              <a:ext uri="{FF2B5EF4-FFF2-40B4-BE49-F238E27FC236}">
                <a16:creationId xmlns:a16="http://schemas.microsoft.com/office/drawing/2014/main" id="{AE651A2A-9F1E-428D-8890-20AFF2F9E3D9}"/>
              </a:ext>
            </a:extLst>
          </p:cNvPr>
          <p:cNvSpPr>
            <a:spLocks noGrp="1" noChangeArrowheads="1"/>
          </p:cNvSpPr>
          <p:nvPr>
            <p:ph type="sldNum" sz="quarter" idx="12"/>
          </p:nvPr>
        </p:nvSpPr>
        <p:spPr>
          <a:ln/>
        </p:spPr>
        <p:txBody>
          <a:bodyPr/>
          <a:lstStyle>
            <a:lvl1pPr>
              <a:defRPr/>
            </a:lvl1pPr>
          </a:lstStyle>
          <a:p>
            <a:fld id="{AE7C9BAC-75B4-46AC-A10A-31C31FAD94F5}" type="slidenum">
              <a:rPr lang="en-GB" altLang="en-US"/>
              <a:pPr/>
              <a:t>‹#›</a:t>
            </a:fld>
            <a:endParaRPr lang="en-GB" altLang="en-US"/>
          </a:p>
        </p:txBody>
      </p:sp>
    </p:spTree>
    <p:extLst>
      <p:ext uri="{BB962C8B-B14F-4D97-AF65-F5344CB8AC3E}">
        <p14:creationId xmlns:p14="http://schemas.microsoft.com/office/powerpoint/2010/main" val="411451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7">
            <a:extLst>
              <a:ext uri="{FF2B5EF4-FFF2-40B4-BE49-F238E27FC236}">
                <a16:creationId xmlns:a16="http://schemas.microsoft.com/office/drawing/2014/main" id="{179F4DC1-C3BE-487D-98DA-941DFBE7EBD3}"/>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18">
            <a:extLst>
              <a:ext uri="{FF2B5EF4-FFF2-40B4-BE49-F238E27FC236}">
                <a16:creationId xmlns:a16="http://schemas.microsoft.com/office/drawing/2014/main" id="{102C0611-550B-401D-98A0-7489F8CD578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19">
            <a:extLst>
              <a:ext uri="{FF2B5EF4-FFF2-40B4-BE49-F238E27FC236}">
                <a16:creationId xmlns:a16="http://schemas.microsoft.com/office/drawing/2014/main" id="{B393D15E-5E9A-4FEA-8CAB-F4F9FFE5341B}"/>
              </a:ext>
            </a:extLst>
          </p:cNvPr>
          <p:cNvSpPr>
            <a:spLocks noGrp="1" noChangeArrowheads="1"/>
          </p:cNvSpPr>
          <p:nvPr>
            <p:ph type="sldNum" sz="quarter" idx="12"/>
          </p:nvPr>
        </p:nvSpPr>
        <p:spPr>
          <a:ln/>
        </p:spPr>
        <p:txBody>
          <a:bodyPr/>
          <a:lstStyle>
            <a:lvl1pPr>
              <a:defRPr/>
            </a:lvl1pPr>
          </a:lstStyle>
          <a:p>
            <a:fld id="{DEB95A9D-8FAB-42DB-B00E-E9E3327311E8}" type="slidenum">
              <a:rPr lang="en-GB" altLang="en-US"/>
              <a:pPr/>
              <a:t>‹#›</a:t>
            </a:fld>
            <a:endParaRPr lang="en-GB" altLang="en-US"/>
          </a:p>
        </p:txBody>
      </p:sp>
    </p:spTree>
    <p:extLst>
      <p:ext uri="{BB962C8B-B14F-4D97-AF65-F5344CB8AC3E}">
        <p14:creationId xmlns:p14="http://schemas.microsoft.com/office/powerpoint/2010/main" val="84088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7">
            <a:extLst>
              <a:ext uri="{FF2B5EF4-FFF2-40B4-BE49-F238E27FC236}">
                <a16:creationId xmlns:a16="http://schemas.microsoft.com/office/drawing/2014/main" id="{4980F200-4757-424D-9ED9-FE8E3FF9628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18">
            <a:extLst>
              <a:ext uri="{FF2B5EF4-FFF2-40B4-BE49-F238E27FC236}">
                <a16:creationId xmlns:a16="http://schemas.microsoft.com/office/drawing/2014/main" id="{23C6426C-AF9E-41E9-B16F-44DDF850A6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9">
            <a:extLst>
              <a:ext uri="{FF2B5EF4-FFF2-40B4-BE49-F238E27FC236}">
                <a16:creationId xmlns:a16="http://schemas.microsoft.com/office/drawing/2014/main" id="{B63725A5-6F20-4BA9-A08C-9734F525236F}"/>
              </a:ext>
            </a:extLst>
          </p:cNvPr>
          <p:cNvSpPr>
            <a:spLocks noGrp="1" noChangeArrowheads="1"/>
          </p:cNvSpPr>
          <p:nvPr>
            <p:ph type="sldNum" sz="quarter" idx="12"/>
          </p:nvPr>
        </p:nvSpPr>
        <p:spPr>
          <a:ln/>
        </p:spPr>
        <p:txBody>
          <a:bodyPr/>
          <a:lstStyle>
            <a:lvl1pPr>
              <a:defRPr/>
            </a:lvl1pPr>
          </a:lstStyle>
          <a:p>
            <a:fld id="{47CDF478-0B7B-4D89-88AD-3B2F9DFFBC30}" type="slidenum">
              <a:rPr lang="en-GB" altLang="en-US"/>
              <a:pPr/>
              <a:t>‹#›</a:t>
            </a:fld>
            <a:endParaRPr lang="en-GB" altLang="en-US"/>
          </a:p>
        </p:txBody>
      </p:sp>
    </p:spTree>
    <p:extLst>
      <p:ext uri="{BB962C8B-B14F-4D97-AF65-F5344CB8AC3E}">
        <p14:creationId xmlns:p14="http://schemas.microsoft.com/office/powerpoint/2010/main" val="168904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5E88805C-8683-4A4F-B23B-3F16B0DE5AC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18">
            <a:extLst>
              <a:ext uri="{FF2B5EF4-FFF2-40B4-BE49-F238E27FC236}">
                <a16:creationId xmlns:a16="http://schemas.microsoft.com/office/drawing/2014/main" id="{29C2AA9B-8742-4607-A078-A7509FE31B1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19">
            <a:extLst>
              <a:ext uri="{FF2B5EF4-FFF2-40B4-BE49-F238E27FC236}">
                <a16:creationId xmlns:a16="http://schemas.microsoft.com/office/drawing/2014/main" id="{6E11CC50-37B1-4827-9EE3-F5D7DE414A49}"/>
              </a:ext>
            </a:extLst>
          </p:cNvPr>
          <p:cNvSpPr>
            <a:spLocks noGrp="1" noChangeArrowheads="1"/>
          </p:cNvSpPr>
          <p:nvPr>
            <p:ph type="sldNum" sz="quarter" idx="12"/>
          </p:nvPr>
        </p:nvSpPr>
        <p:spPr>
          <a:ln/>
        </p:spPr>
        <p:txBody>
          <a:bodyPr/>
          <a:lstStyle>
            <a:lvl1pPr>
              <a:defRPr/>
            </a:lvl1pPr>
          </a:lstStyle>
          <a:p>
            <a:fld id="{90A8C694-D6EF-45F5-9F41-9F630CEF4E1A}" type="slidenum">
              <a:rPr lang="en-GB" altLang="en-US"/>
              <a:pPr/>
              <a:t>‹#›</a:t>
            </a:fld>
            <a:endParaRPr lang="en-GB" altLang="en-US"/>
          </a:p>
        </p:txBody>
      </p:sp>
    </p:spTree>
    <p:extLst>
      <p:ext uri="{BB962C8B-B14F-4D97-AF65-F5344CB8AC3E}">
        <p14:creationId xmlns:p14="http://schemas.microsoft.com/office/powerpoint/2010/main" val="327860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A18CD0F2-FCC0-4311-89B3-3B812B2CB22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18">
            <a:extLst>
              <a:ext uri="{FF2B5EF4-FFF2-40B4-BE49-F238E27FC236}">
                <a16:creationId xmlns:a16="http://schemas.microsoft.com/office/drawing/2014/main" id="{5876C47A-502A-491B-8C42-AA35806F86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9">
            <a:extLst>
              <a:ext uri="{FF2B5EF4-FFF2-40B4-BE49-F238E27FC236}">
                <a16:creationId xmlns:a16="http://schemas.microsoft.com/office/drawing/2014/main" id="{1412AFAB-D429-4151-BC27-68721CC10CFA}"/>
              </a:ext>
            </a:extLst>
          </p:cNvPr>
          <p:cNvSpPr>
            <a:spLocks noGrp="1" noChangeArrowheads="1"/>
          </p:cNvSpPr>
          <p:nvPr>
            <p:ph type="sldNum" sz="quarter" idx="12"/>
          </p:nvPr>
        </p:nvSpPr>
        <p:spPr>
          <a:ln/>
        </p:spPr>
        <p:txBody>
          <a:bodyPr/>
          <a:lstStyle>
            <a:lvl1pPr>
              <a:defRPr/>
            </a:lvl1pPr>
          </a:lstStyle>
          <a:p>
            <a:fld id="{4D57B7A9-EF28-43FD-99E2-87A8729B8A99}" type="slidenum">
              <a:rPr lang="en-GB" altLang="en-US"/>
              <a:pPr/>
              <a:t>‹#›</a:t>
            </a:fld>
            <a:endParaRPr lang="en-GB" altLang="en-US"/>
          </a:p>
        </p:txBody>
      </p:sp>
    </p:spTree>
    <p:extLst>
      <p:ext uri="{BB962C8B-B14F-4D97-AF65-F5344CB8AC3E}">
        <p14:creationId xmlns:p14="http://schemas.microsoft.com/office/powerpoint/2010/main" val="372515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3F327C9E-D25E-44DB-AD25-DBD1511D984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18">
            <a:extLst>
              <a:ext uri="{FF2B5EF4-FFF2-40B4-BE49-F238E27FC236}">
                <a16:creationId xmlns:a16="http://schemas.microsoft.com/office/drawing/2014/main" id="{F1ED0CF6-069F-450D-801D-7AD20085201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9">
            <a:extLst>
              <a:ext uri="{FF2B5EF4-FFF2-40B4-BE49-F238E27FC236}">
                <a16:creationId xmlns:a16="http://schemas.microsoft.com/office/drawing/2014/main" id="{5054B5DF-B1D5-451C-8058-5AED7C0749DD}"/>
              </a:ext>
            </a:extLst>
          </p:cNvPr>
          <p:cNvSpPr>
            <a:spLocks noGrp="1" noChangeArrowheads="1"/>
          </p:cNvSpPr>
          <p:nvPr>
            <p:ph type="sldNum" sz="quarter" idx="12"/>
          </p:nvPr>
        </p:nvSpPr>
        <p:spPr>
          <a:ln/>
        </p:spPr>
        <p:txBody>
          <a:bodyPr/>
          <a:lstStyle>
            <a:lvl1pPr>
              <a:defRPr/>
            </a:lvl1pPr>
          </a:lstStyle>
          <a:p>
            <a:fld id="{D159DD34-26C3-4197-93E4-0A7C5313B32D}" type="slidenum">
              <a:rPr lang="en-GB" altLang="en-US"/>
              <a:pPr/>
              <a:t>‹#›</a:t>
            </a:fld>
            <a:endParaRPr lang="en-GB" altLang="en-US"/>
          </a:p>
        </p:txBody>
      </p:sp>
    </p:spTree>
    <p:extLst>
      <p:ext uri="{BB962C8B-B14F-4D97-AF65-F5344CB8AC3E}">
        <p14:creationId xmlns:p14="http://schemas.microsoft.com/office/powerpoint/2010/main" val="36640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B41912C-9A97-44AC-8CBB-69F08460F69F}"/>
              </a:ext>
            </a:extLst>
          </p:cNvPr>
          <p:cNvGrpSpPr>
            <a:grpSpLocks/>
          </p:cNvGrpSpPr>
          <p:nvPr/>
        </p:nvGrpSpPr>
        <p:grpSpPr bwMode="auto">
          <a:xfrm>
            <a:off x="0" y="6350"/>
            <a:ext cx="9140825" cy="6851650"/>
            <a:chOff x="0" y="4"/>
            <a:chExt cx="5758" cy="4316"/>
          </a:xfrm>
        </p:grpSpPr>
        <p:sp>
          <p:nvSpPr>
            <p:cNvPr id="4099" name="Freeform 3">
              <a:extLst>
                <a:ext uri="{FF2B5EF4-FFF2-40B4-BE49-F238E27FC236}">
                  <a16:creationId xmlns:a16="http://schemas.microsoft.com/office/drawing/2014/main" id="{A203A2E1-8BBD-46A1-8904-4694A9B0BC4A}"/>
                </a:ext>
              </a:extLst>
            </p:cNvPr>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GB" dirty="0"/>
            </a:p>
          </p:txBody>
        </p:sp>
        <p:sp>
          <p:nvSpPr>
            <p:cNvPr id="4100" name="Freeform 4">
              <a:extLst>
                <a:ext uri="{FF2B5EF4-FFF2-40B4-BE49-F238E27FC236}">
                  <a16:creationId xmlns:a16="http://schemas.microsoft.com/office/drawing/2014/main" id="{F946DBCC-48B5-4C5A-9B65-5AF1EB8CF62D}"/>
                </a:ext>
              </a:extLst>
            </p:cNvPr>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grpSp>
          <p:nvGrpSpPr>
            <p:cNvPr id="1034" name="Group 5">
              <a:extLst>
                <a:ext uri="{FF2B5EF4-FFF2-40B4-BE49-F238E27FC236}">
                  <a16:creationId xmlns:a16="http://schemas.microsoft.com/office/drawing/2014/main" id="{4A82F0B8-7973-4EBD-94CD-6D1706BE3286}"/>
                </a:ext>
              </a:extLst>
            </p:cNvPr>
            <p:cNvGrpSpPr>
              <a:grpSpLocks/>
            </p:cNvGrpSpPr>
            <p:nvPr userDrawn="1"/>
          </p:nvGrpSpPr>
          <p:grpSpPr bwMode="auto">
            <a:xfrm>
              <a:off x="0" y="4"/>
              <a:ext cx="5758" cy="4316"/>
              <a:chOff x="0" y="4"/>
              <a:chExt cx="5758" cy="4316"/>
            </a:xfrm>
          </p:grpSpPr>
          <p:sp>
            <p:nvSpPr>
              <p:cNvPr id="4102" name="Freeform 6">
                <a:extLst>
                  <a:ext uri="{FF2B5EF4-FFF2-40B4-BE49-F238E27FC236}">
                    <a16:creationId xmlns:a16="http://schemas.microsoft.com/office/drawing/2014/main" id="{2AFC1B1C-D7F7-4145-B969-67CAD0D3AFBF}"/>
                  </a:ext>
                </a:extLst>
              </p:cNvPr>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sp>
            <p:nvSpPr>
              <p:cNvPr id="4103" name="Freeform 7">
                <a:extLst>
                  <a:ext uri="{FF2B5EF4-FFF2-40B4-BE49-F238E27FC236}">
                    <a16:creationId xmlns:a16="http://schemas.microsoft.com/office/drawing/2014/main" id="{24BE2D06-FF70-408C-803C-62EE5A4C8293}"/>
                  </a:ext>
                </a:extLst>
              </p:cNvPr>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dirty="0"/>
              </a:p>
            </p:txBody>
          </p:sp>
          <p:sp>
            <p:nvSpPr>
              <p:cNvPr id="4104" name="Freeform 8">
                <a:extLst>
                  <a:ext uri="{FF2B5EF4-FFF2-40B4-BE49-F238E27FC236}">
                    <a16:creationId xmlns:a16="http://schemas.microsoft.com/office/drawing/2014/main" id="{04033ADF-5409-4310-9F35-6DA72B9AAFF2}"/>
                  </a:ext>
                </a:extLst>
              </p:cNvPr>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dirty="0"/>
              </a:p>
            </p:txBody>
          </p:sp>
          <p:sp>
            <p:nvSpPr>
              <p:cNvPr id="4105" name="Freeform 9">
                <a:extLst>
                  <a:ext uri="{FF2B5EF4-FFF2-40B4-BE49-F238E27FC236}">
                    <a16:creationId xmlns:a16="http://schemas.microsoft.com/office/drawing/2014/main" id="{573894E0-4F91-4388-A3AC-8E8331AFD749}"/>
                  </a:ext>
                </a:extLst>
              </p:cNvPr>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dirty="0"/>
              </a:p>
            </p:txBody>
          </p:sp>
          <p:sp>
            <p:nvSpPr>
              <p:cNvPr id="4106" name="Freeform 10">
                <a:extLst>
                  <a:ext uri="{FF2B5EF4-FFF2-40B4-BE49-F238E27FC236}">
                    <a16:creationId xmlns:a16="http://schemas.microsoft.com/office/drawing/2014/main" id="{BD3F1169-6864-41CE-9850-9F80083E4192}"/>
                  </a:ext>
                </a:extLst>
              </p:cNvPr>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dirty="0"/>
              </a:p>
            </p:txBody>
          </p:sp>
          <p:sp>
            <p:nvSpPr>
              <p:cNvPr id="4107" name="Freeform 11">
                <a:extLst>
                  <a:ext uri="{FF2B5EF4-FFF2-40B4-BE49-F238E27FC236}">
                    <a16:creationId xmlns:a16="http://schemas.microsoft.com/office/drawing/2014/main" id="{AD555727-E940-4B96-9359-A756947D86AE}"/>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dirty="0"/>
              </a:p>
            </p:txBody>
          </p:sp>
          <p:sp>
            <p:nvSpPr>
              <p:cNvPr id="4108" name="Freeform 12">
                <a:extLst>
                  <a:ext uri="{FF2B5EF4-FFF2-40B4-BE49-F238E27FC236}">
                    <a16:creationId xmlns:a16="http://schemas.microsoft.com/office/drawing/2014/main" id="{DA2579C9-D7D9-4F93-998D-BFD7818A4CBD}"/>
                  </a:ext>
                </a:extLst>
              </p:cNvPr>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dirty="0"/>
              </a:p>
            </p:txBody>
          </p:sp>
          <p:sp>
            <p:nvSpPr>
              <p:cNvPr id="4109" name="Freeform 13">
                <a:extLst>
                  <a:ext uri="{FF2B5EF4-FFF2-40B4-BE49-F238E27FC236}">
                    <a16:creationId xmlns:a16="http://schemas.microsoft.com/office/drawing/2014/main" id="{0027C040-CDD1-4C23-872E-D8E3634E5666}"/>
                  </a:ext>
                </a:extLst>
              </p:cNvPr>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dirty="0"/>
              </a:p>
            </p:txBody>
          </p:sp>
          <p:sp>
            <p:nvSpPr>
              <p:cNvPr id="4110" name="Freeform 14">
                <a:extLst>
                  <a:ext uri="{FF2B5EF4-FFF2-40B4-BE49-F238E27FC236}">
                    <a16:creationId xmlns:a16="http://schemas.microsoft.com/office/drawing/2014/main" id="{B7412D74-FB67-4F4C-9A59-89AAFC84453F}"/>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dirty="0"/>
              </a:p>
            </p:txBody>
          </p:sp>
        </p:grpSp>
      </p:grpSp>
      <p:sp>
        <p:nvSpPr>
          <p:cNvPr id="4111" name="Rectangle 15">
            <a:extLst>
              <a:ext uri="{FF2B5EF4-FFF2-40B4-BE49-F238E27FC236}">
                <a16:creationId xmlns:a16="http://schemas.microsoft.com/office/drawing/2014/main" id="{2F9F9A04-8032-4EC7-A1C3-1C8A8F50955D}"/>
              </a:ext>
            </a:extLst>
          </p:cNvPr>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112" name="Rectangle 16">
            <a:extLst>
              <a:ext uri="{FF2B5EF4-FFF2-40B4-BE49-F238E27FC236}">
                <a16:creationId xmlns:a16="http://schemas.microsoft.com/office/drawing/2014/main" id="{E2646A60-C4E9-4090-9F25-63738E77AC3D}"/>
              </a:ext>
            </a:extLst>
          </p:cNvPr>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13" name="Rectangle 17">
            <a:extLst>
              <a:ext uri="{FF2B5EF4-FFF2-40B4-BE49-F238E27FC236}">
                <a16:creationId xmlns:a16="http://schemas.microsoft.com/office/drawing/2014/main" id="{3B55F379-DB97-4418-AD06-61CF517CED90}"/>
              </a:ext>
            </a:extLst>
          </p:cNvPr>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effectLst>
                  <a:outerShdw blurRad="38100" dist="38100" dir="2700000" algn="tl">
                    <a:srgbClr val="000000"/>
                  </a:outerShdw>
                </a:effectLst>
              </a:defRPr>
            </a:lvl1pPr>
          </a:lstStyle>
          <a:p>
            <a:pPr>
              <a:defRPr/>
            </a:pPr>
            <a:endParaRPr lang="en-GB"/>
          </a:p>
        </p:txBody>
      </p:sp>
      <p:sp>
        <p:nvSpPr>
          <p:cNvPr id="4114" name="Rectangle 18">
            <a:extLst>
              <a:ext uri="{FF2B5EF4-FFF2-40B4-BE49-F238E27FC236}">
                <a16:creationId xmlns:a16="http://schemas.microsoft.com/office/drawing/2014/main" id="{681EB5E8-2835-40D7-B1AE-DACB4A43E08F}"/>
              </a:ext>
            </a:extLst>
          </p:cNvPr>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effectLst>
                  <a:outerShdw blurRad="38100" dist="38100" dir="2700000" algn="tl">
                    <a:srgbClr val="000000"/>
                  </a:outerShdw>
                </a:effectLst>
              </a:defRPr>
            </a:lvl1pPr>
          </a:lstStyle>
          <a:p>
            <a:pPr>
              <a:defRPr/>
            </a:pPr>
            <a:endParaRPr lang="en-GB"/>
          </a:p>
        </p:txBody>
      </p:sp>
      <p:sp>
        <p:nvSpPr>
          <p:cNvPr id="4115" name="Rectangle 19">
            <a:extLst>
              <a:ext uri="{FF2B5EF4-FFF2-40B4-BE49-F238E27FC236}">
                <a16:creationId xmlns:a16="http://schemas.microsoft.com/office/drawing/2014/main" id="{F8C6A1EF-8BF7-46B2-8A4E-5F234616BA8E}"/>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8B82DE33-C4D9-4F7C-B037-5A278316D02E}"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864"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solidFill>
                <a:srgbClr val="000000"/>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solidFill>
                <a:srgbClr val="000000"/>
              </a:solidFill>
              <a:latin typeface="Constanti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03CB282-291E-4F0D-B5D9-34A41044F71E}" type="datetimeFigureOut">
              <a:rPr lang="en-US">
                <a:solidFill>
                  <a:srgbClr val="04617B">
                    <a:shade val="90000"/>
                  </a:srgbClr>
                </a:solidFill>
              </a:rPr>
              <a:pPr>
                <a:defRPr/>
              </a:pPr>
              <a:t>10/3/2018</a:t>
            </a:fld>
            <a:endParaRPr lang="en-GB"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34235E72-1364-40C8-A264-EBCB1996DF88}" type="slidenum">
              <a:rPr lang="en-GB">
                <a:solidFill>
                  <a:srgbClr val="04617B">
                    <a:shade val="90000"/>
                  </a:srgbClr>
                </a:solidFill>
              </a:rPr>
              <a:pPr>
                <a:defRPr/>
              </a:pPr>
              <a:t>‹#›</a:t>
            </a:fld>
            <a:endParaRPr lang="en-GB" dirty="0">
              <a:solidFill>
                <a:srgbClr val="04617B">
                  <a:shade val="90000"/>
                </a:srgbClr>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solidFill>
                  <a:srgbClr val="000000"/>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solidFill>
                  <a:srgbClr val="000000"/>
                </a:solidFill>
                <a:latin typeface="Constantia"/>
              </a:endParaRPr>
            </a:p>
          </p:txBody>
        </p:sp>
      </p:grpSp>
    </p:spTree>
    <p:extLst>
      <p:ext uri="{BB962C8B-B14F-4D97-AF65-F5344CB8AC3E}">
        <p14:creationId xmlns:p14="http://schemas.microsoft.com/office/powerpoint/2010/main" val="1653710167"/>
      </p:ext>
    </p:extLst>
  </p:cSld>
  <p:clrMap bg1="lt1" tx1="dk1" bg2="lt2" tx2="dk2" accent1="accent1" accent2="accent2" accent3="accent3" accent4="accent4" accent5="accent5" accent6="accent6" hlink="hlink" folHlink="folHlink"/>
  <p:sldLayoutIdLst>
    <p:sldLayoutId id="2147483866" r:id="rId1"/>
    <p:sldLayoutId id="2147483867" r:id="rId2"/>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5130"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31"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32"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33"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34"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35"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36"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37"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38"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39"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0"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1"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2"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3"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4"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5"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6"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7"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8"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49"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0"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1"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2"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3"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4"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5"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6"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7"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8"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59"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0"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1"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2"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3"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4"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5"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6"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7"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8"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69"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0"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1"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2"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3"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4"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5"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6"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7"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8"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79"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0"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1"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2"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3"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4"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5"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6"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7"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8"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89"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90"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91"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92"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94"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95"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96"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97"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98"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199"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0"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1"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2"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3"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4"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5"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6"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7"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8"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09"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0"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1"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2"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3"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4"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5"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6"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7"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8"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19"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0"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1"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2"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3"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4"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5"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6"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7"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8"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29"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0"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1"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2"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3"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4"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5"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6"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7"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8"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39"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0"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1"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2"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3"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4"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5"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6"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7"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8"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49"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59"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5260"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9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GB" dirty="0"/>
              </a:p>
            </p:txBody>
          </p:sp>
          <p:sp>
            <p:nvSpPr>
              <p:cNvPr id="62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GB" dirty="0"/>
              </a:p>
            </p:txBody>
          </p:sp>
        </p:grpSp>
      </p:grpSp>
      <p:sp>
        <p:nvSpPr>
          <p:cNvPr id="629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29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GB"/>
          </a:p>
        </p:txBody>
      </p:sp>
      <p:sp>
        <p:nvSpPr>
          <p:cNvPr id="629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GB"/>
          </a:p>
        </p:txBody>
      </p:sp>
      <p:sp>
        <p:nvSpPr>
          <p:cNvPr id="630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39FFE760-F824-4399-B93C-63B7B1E88651}" type="slidenum">
              <a:rPr lang="en-GB" altLang="en-US"/>
              <a:pPr>
                <a:defRPr/>
              </a:pPr>
              <a:t>‹#›</a:t>
            </a:fld>
            <a:endParaRPr lang="en-GB" altLang="en-US"/>
          </a:p>
        </p:txBody>
      </p:sp>
      <p:sp>
        <p:nvSpPr>
          <p:cNvPr id="630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76522010"/>
      </p:ext>
    </p:extLst>
  </p:cSld>
  <p:clrMap bg1="dk2" tx1="lt1" bg2="dk1" tx2="lt2" accent1="accent1" accent2="accent2" accent3="accent3" accent4="accent4" accent5="accent5" accent6="accent6" hlink="hlink" folHlink="folHlink"/>
  <p:sldLayoutIdLst>
    <p:sldLayoutId id="2147483869" r:id="rId1"/>
    <p:sldLayoutId id="2147483870"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77AD1350-1E66-4901-B6E8-BDCBEDB0271C}"/>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a:extLst>
              <a:ext uri="{FF2B5EF4-FFF2-40B4-BE49-F238E27FC236}">
                <a16:creationId xmlns:a16="http://schemas.microsoft.com/office/drawing/2014/main" id="{4A777D71-0785-4BA1-834F-CCFAB1739828}"/>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a:extLst>
              <a:ext uri="{FF2B5EF4-FFF2-40B4-BE49-F238E27FC236}">
                <a16:creationId xmlns:a16="http://schemas.microsoft.com/office/drawing/2014/main" id="{28BC6C55-3BCD-41E9-9049-A4174A5D7B0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49" name="Rectangle 5">
            <a:extLst>
              <a:ext uri="{FF2B5EF4-FFF2-40B4-BE49-F238E27FC236}">
                <a16:creationId xmlns:a16="http://schemas.microsoft.com/office/drawing/2014/main" id="{2CB2714C-DFA6-4F6A-9440-2AF0E6B5705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50" name="Rectangle 6">
            <a:extLst>
              <a:ext uri="{FF2B5EF4-FFF2-40B4-BE49-F238E27FC236}">
                <a16:creationId xmlns:a16="http://schemas.microsoft.com/office/drawing/2014/main" id="{725BCE83-CADE-4F74-ACE7-BF56C27B482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99"/>
                </a:solidFill>
                <a:effectLst>
                  <a:outerShdw blurRad="38100" dist="38100" dir="2700000" algn="tl">
                    <a:srgbClr val="000000"/>
                  </a:outerShdw>
                </a:effectLst>
                <a:latin typeface="Arial" panose="020B0604020202020204" pitchFamily="34" charset="0"/>
              </a:defRPr>
            </a:lvl1pPr>
          </a:lstStyle>
          <a:p>
            <a:fld id="{A88A8392-FEBA-4E56-872F-2D22B2ED912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56" r:id="rId1"/>
  </p:sldLayoutIdLst>
  <p:transition spd="med">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17D7E7E-0C2D-4BA2-8DC4-E63508B28D17}"/>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a:extLst>
              <a:ext uri="{FF2B5EF4-FFF2-40B4-BE49-F238E27FC236}">
                <a16:creationId xmlns:a16="http://schemas.microsoft.com/office/drawing/2014/main" id="{12F29143-7310-4BFF-B5E8-BB6332E9FCD2}"/>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a:extLst>
              <a:ext uri="{FF2B5EF4-FFF2-40B4-BE49-F238E27FC236}">
                <a16:creationId xmlns:a16="http://schemas.microsoft.com/office/drawing/2014/main" id="{AF6D4529-3C34-45F1-8AAB-533038BAB35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49" name="Rectangle 5">
            <a:extLst>
              <a:ext uri="{FF2B5EF4-FFF2-40B4-BE49-F238E27FC236}">
                <a16:creationId xmlns:a16="http://schemas.microsoft.com/office/drawing/2014/main" id="{12AA1F1A-0428-4240-B796-D955F2C98E4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50" name="Rectangle 6">
            <a:extLst>
              <a:ext uri="{FF2B5EF4-FFF2-40B4-BE49-F238E27FC236}">
                <a16:creationId xmlns:a16="http://schemas.microsoft.com/office/drawing/2014/main" id="{B81CFFB0-339E-4489-AF58-5E0A738F34C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99"/>
                </a:solidFill>
                <a:effectLst>
                  <a:outerShdw blurRad="38100" dist="38100" dir="2700000" algn="tl">
                    <a:srgbClr val="000000"/>
                  </a:outerShdw>
                </a:effectLst>
                <a:latin typeface="Arial" panose="020B0604020202020204" pitchFamily="34" charset="0"/>
              </a:defRPr>
            </a:lvl1pPr>
          </a:lstStyle>
          <a:p>
            <a:fld id="{3DF2F23A-C665-4757-942C-42474B30CBD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57" r:id="rId1"/>
  </p:sldLayoutIdLst>
  <p:transition spd="med">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9552A0C-4723-46D6-895F-BFAC11CD7731}"/>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a:extLst>
              <a:ext uri="{FF2B5EF4-FFF2-40B4-BE49-F238E27FC236}">
                <a16:creationId xmlns:a16="http://schemas.microsoft.com/office/drawing/2014/main" id="{DBEE9C7D-1A78-40D0-9801-135744D1AA01}"/>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a:extLst>
              <a:ext uri="{FF2B5EF4-FFF2-40B4-BE49-F238E27FC236}">
                <a16:creationId xmlns:a16="http://schemas.microsoft.com/office/drawing/2014/main" id="{5A4917D9-D1A6-4D93-AF31-99E53C2238E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49" name="Rectangle 5">
            <a:extLst>
              <a:ext uri="{FF2B5EF4-FFF2-40B4-BE49-F238E27FC236}">
                <a16:creationId xmlns:a16="http://schemas.microsoft.com/office/drawing/2014/main" id="{5E4D6DAF-9AFD-4858-9DCF-40F1D958786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50" name="Rectangle 6">
            <a:extLst>
              <a:ext uri="{FF2B5EF4-FFF2-40B4-BE49-F238E27FC236}">
                <a16:creationId xmlns:a16="http://schemas.microsoft.com/office/drawing/2014/main" id="{638D79A0-0251-42D2-9DCE-B9EC7CFB1A9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99"/>
                </a:solidFill>
                <a:effectLst>
                  <a:outerShdw blurRad="38100" dist="38100" dir="2700000" algn="tl">
                    <a:srgbClr val="000000"/>
                  </a:outerShdw>
                </a:effectLst>
                <a:latin typeface="Arial" panose="020B0604020202020204" pitchFamily="34" charset="0"/>
              </a:defRPr>
            </a:lvl1pPr>
          </a:lstStyle>
          <a:p>
            <a:fld id="{DEC77848-C9EC-4DF7-9AF2-FA327DE3BAF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58" r:id="rId1"/>
  </p:sldLayoutIdLst>
  <p:transition spd="med">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8E64762-8E5F-4575-AC03-4E6DF292A238}"/>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a:extLst>
              <a:ext uri="{FF2B5EF4-FFF2-40B4-BE49-F238E27FC236}">
                <a16:creationId xmlns:a16="http://schemas.microsoft.com/office/drawing/2014/main" id="{90569641-B565-4F7E-8AD5-46D8582AB280}"/>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a:extLst>
              <a:ext uri="{FF2B5EF4-FFF2-40B4-BE49-F238E27FC236}">
                <a16:creationId xmlns:a16="http://schemas.microsoft.com/office/drawing/2014/main" id="{379AAC5F-7B36-4329-8DE1-5411EC00D2A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49" name="Rectangle 5">
            <a:extLst>
              <a:ext uri="{FF2B5EF4-FFF2-40B4-BE49-F238E27FC236}">
                <a16:creationId xmlns:a16="http://schemas.microsoft.com/office/drawing/2014/main" id="{6F7900B4-F7FC-4B8E-90E3-217FAE07999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50" name="Rectangle 6">
            <a:extLst>
              <a:ext uri="{FF2B5EF4-FFF2-40B4-BE49-F238E27FC236}">
                <a16:creationId xmlns:a16="http://schemas.microsoft.com/office/drawing/2014/main" id="{6DE985D2-05EC-4815-8A91-6756F1B14CD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99"/>
                </a:solidFill>
                <a:effectLst>
                  <a:outerShdw blurRad="38100" dist="38100" dir="2700000" algn="tl">
                    <a:srgbClr val="000000"/>
                  </a:outerShdw>
                </a:effectLst>
                <a:latin typeface="Arial" panose="020B0604020202020204" pitchFamily="34" charset="0"/>
              </a:defRPr>
            </a:lvl1pPr>
          </a:lstStyle>
          <a:p>
            <a:fld id="{7CB7ED56-4C12-45CD-B677-F9A1764C64D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59" r:id="rId1"/>
  </p:sldLayoutIdLst>
  <p:transition spd="med">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3116168-6965-47A9-BFCC-3660ECFA2D40}"/>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a:extLst>
              <a:ext uri="{FF2B5EF4-FFF2-40B4-BE49-F238E27FC236}">
                <a16:creationId xmlns:a16="http://schemas.microsoft.com/office/drawing/2014/main" id="{F73C76EC-5D39-4DEF-86F4-6B3E711E1DCA}"/>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a:extLst>
              <a:ext uri="{FF2B5EF4-FFF2-40B4-BE49-F238E27FC236}">
                <a16:creationId xmlns:a16="http://schemas.microsoft.com/office/drawing/2014/main" id="{7F0DD85B-A71A-49D9-8A72-BA5DC5DE044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49" name="Rectangle 5">
            <a:extLst>
              <a:ext uri="{FF2B5EF4-FFF2-40B4-BE49-F238E27FC236}">
                <a16:creationId xmlns:a16="http://schemas.microsoft.com/office/drawing/2014/main" id="{0531EC6E-6098-49DB-903B-333E7BDD197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50" name="Rectangle 6">
            <a:extLst>
              <a:ext uri="{FF2B5EF4-FFF2-40B4-BE49-F238E27FC236}">
                <a16:creationId xmlns:a16="http://schemas.microsoft.com/office/drawing/2014/main" id="{6A107B1F-4379-4DEB-9896-23B8E85DAE6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99"/>
                </a:solidFill>
                <a:effectLst>
                  <a:outerShdw blurRad="38100" dist="38100" dir="2700000" algn="tl">
                    <a:srgbClr val="000000"/>
                  </a:outerShdw>
                </a:effectLst>
                <a:latin typeface="Arial" panose="020B0604020202020204" pitchFamily="34" charset="0"/>
              </a:defRPr>
            </a:lvl1pPr>
          </a:lstStyle>
          <a:p>
            <a:fld id="{DBC4C31D-5EDE-4FE1-9052-D67293F923D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60" r:id="rId1"/>
  </p:sldLayoutIdLst>
  <p:transition spd="med">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3506D86-38E4-49C5-B99F-A21319E4BD17}"/>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a:extLst>
              <a:ext uri="{FF2B5EF4-FFF2-40B4-BE49-F238E27FC236}">
                <a16:creationId xmlns:a16="http://schemas.microsoft.com/office/drawing/2014/main" id="{4118D40F-A62A-45B1-9567-89824220D7B8}"/>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a:extLst>
              <a:ext uri="{FF2B5EF4-FFF2-40B4-BE49-F238E27FC236}">
                <a16:creationId xmlns:a16="http://schemas.microsoft.com/office/drawing/2014/main" id="{09931DA0-7BCC-43D6-86C0-54276C5312B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49" name="Rectangle 5">
            <a:extLst>
              <a:ext uri="{FF2B5EF4-FFF2-40B4-BE49-F238E27FC236}">
                <a16:creationId xmlns:a16="http://schemas.microsoft.com/office/drawing/2014/main" id="{0B8D38BA-1607-48C9-87E3-D2FB5C78B30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50" name="Rectangle 6">
            <a:extLst>
              <a:ext uri="{FF2B5EF4-FFF2-40B4-BE49-F238E27FC236}">
                <a16:creationId xmlns:a16="http://schemas.microsoft.com/office/drawing/2014/main" id="{7134A7E3-DFE4-4394-885D-F919146B3A8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99"/>
                </a:solidFill>
                <a:effectLst>
                  <a:outerShdw blurRad="38100" dist="38100" dir="2700000" algn="tl">
                    <a:srgbClr val="000000"/>
                  </a:outerShdw>
                </a:effectLst>
                <a:latin typeface="Arial" panose="020B0604020202020204" pitchFamily="34" charset="0"/>
              </a:defRPr>
            </a:lvl1pPr>
          </a:lstStyle>
          <a:p>
            <a:fld id="{4A02B594-937D-46F0-B5F4-C142B8DCEA9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61" r:id="rId1"/>
  </p:sldLayoutIdLst>
  <p:transition spd="med">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A320095-33D3-4649-8522-9998CCD63A82}"/>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a:extLst>
              <a:ext uri="{FF2B5EF4-FFF2-40B4-BE49-F238E27FC236}">
                <a16:creationId xmlns:a16="http://schemas.microsoft.com/office/drawing/2014/main" id="{D8A2FB86-BCFA-4EDC-94BD-7E95B176199E}"/>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a:extLst>
              <a:ext uri="{FF2B5EF4-FFF2-40B4-BE49-F238E27FC236}">
                <a16:creationId xmlns:a16="http://schemas.microsoft.com/office/drawing/2014/main" id="{A8A1F595-6659-447E-8171-40C7D54C22A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49" name="Rectangle 5">
            <a:extLst>
              <a:ext uri="{FF2B5EF4-FFF2-40B4-BE49-F238E27FC236}">
                <a16:creationId xmlns:a16="http://schemas.microsoft.com/office/drawing/2014/main" id="{14FC92E2-A01A-4BF8-9CFF-4F7FE33305B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50" name="Rectangle 6">
            <a:extLst>
              <a:ext uri="{FF2B5EF4-FFF2-40B4-BE49-F238E27FC236}">
                <a16:creationId xmlns:a16="http://schemas.microsoft.com/office/drawing/2014/main" id="{8865B454-5C88-473B-87FF-96C79C6F67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99"/>
                </a:solidFill>
                <a:effectLst>
                  <a:outerShdw blurRad="38100" dist="38100" dir="2700000" algn="tl">
                    <a:srgbClr val="000000"/>
                  </a:outerShdw>
                </a:effectLst>
                <a:latin typeface="Arial" panose="020B0604020202020204" pitchFamily="34" charset="0"/>
              </a:defRPr>
            </a:lvl1pPr>
          </a:lstStyle>
          <a:p>
            <a:fld id="{43F8A935-05F0-4CD4-8EC0-2515539BF63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62" r:id="rId1"/>
  </p:sldLayoutIdLst>
  <p:transition spd="med">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EEF2B60-8807-496D-AD25-E0C7D96CE262}"/>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a:extLst>
              <a:ext uri="{FF2B5EF4-FFF2-40B4-BE49-F238E27FC236}">
                <a16:creationId xmlns:a16="http://schemas.microsoft.com/office/drawing/2014/main" id="{645B3F58-BEC3-4923-8505-D2DDD14C0687}"/>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a:extLst>
              <a:ext uri="{FF2B5EF4-FFF2-40B4-BE49-F238E27FC236}">
                <a16:creationId xmlns:a16="http://schemas.microsoft.com/office/drawing/2014/main" id="{E9762368-B781-4759-8B59-B74A9B6E7E5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49" name="Rectangle 5">
            <a:extLst>
              <a:ext uri="{FF2B5EF4-FFF2-40B4-BE49-F238E27FC236}">
                <a16:creationId xmlns:a16="http://schemas.microsoft.com/office/drawing/2014/main" id="{655FDF1A-C52F-478A-A67D-63C2A27CDEF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solidFill>
                  <a:srgbClr val="FFFF99"/>
                </a:solidFill>
                <a:effectLst>
                  <a:outerShdw blurRad="38100" dist="38100" dir="2700000" algn="tl">
                    <a:srgbClr val="000000"/>
                  </a:outerShdw>
                </a:effectLst>
                <a:latin typeface="Arial" charset="0"/>
              </a:defRPr>
            </a:lvl1pPr>
          </a:lstStyle>
          <a:p>
            <a:pPr>
              <a:defRPr/>
            </a:pPr>
            <a:endParaRPr lang="en-US"/>
          </a:p>
        </p:txBody>
      </p:sp>
      <p:sp>
        <p:nvSpPr>
          <p:cNvPr id="82950" name="Rectangle 6">
            <a:extLst>
              <a:ext uri="{FF2B5EF4-FFF2-40B4-BE49-F238E27FC236}">
                <a16:creationId xmlns:a16="http://schemas.microsoft.com/office/drawing/2014/main" id="{30AC02E2-7A43-4710-BE87-3BF636A4656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99"/>
                </a:solidFill>
                <a:effectLst>
                  <a:outerShdw blurRad="38100" dist="38100" dir="2700000" algn="tl">
                    <a:srgbClr val="000000"/>
                  </a:outerShdw>
                </a:effectLst>
                <a:latin typeface="Arial" panose="020B0604020202020204" pitchFamily="34" charset="0"/>
              </a:defRPr>
            </a:lvl1pPr>
          </a:lstStyle>
          <a:p>
            <a:fld id="{C26AA25E-DE83-45D1-94DC-BDC22A886CC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63" r:id="rId1"/>
  </p:sldLayoutIdLst>
  <p:transition spd="med">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654E7AB-04C1-4111-A5F8-05F0BCE9E522}"/>
              </a:ext>
            </a:extLst>
          </p:cNvPr>
          <p:cNvSpPr>
            <a:spLocks noGrp="1" noChangeArrowheads="1"/>
          </p:cNvSpPr>
          <p:nvPr>
            <p:ph type="ctrTitle"/>
          </p:nvPr>
        </p:nvSpPr>
        <p:spPr>
          <a:xfrm>
            <a:off x="1878013" y="3840163"/>
            <a:ext cx="7086600" cy="1431925"/>
          </a:xfrm>
        </p:spPr>
        <p:txBody>
          <a:bodyPr/>
          <a:lstStyle/>
          <a:p>
            <a:pPr eaLnBrk="1" hangingPunct="1">
              <a:defRPr/>
            </a:pPr>
            <a:r>
              <a:rPr lang="en-GB" dirty="0">
                <a:solidFill>
                  <a:srgbClr val="FFFF66"/>
                </a:solidFill>
              </a:rPr>
              <a:t>How </a:t>
            </a:r>
            <a:br>
              <a:rPr lang="en-GB" dirty="0">
                <a:solidFill>
                  <a:srgbClr val="FFFF66"/>
                </a:solidFill>
              </a:rPr>
            </a:br>
            <a:r>
              <a:rPr lang="en-GB" dirty="0">
                <a:solidFill>
                  <a:srgbClr val="FFFF66"/>
                </a:solidFill>
              </a:rPr>
              <a:t>	</a:t>
            </a:r>
          </a:p>
        </p:txBody>
      </p:sp>
      <p:sp>
        <p:nvSpPr>
          <p:cNvPr id="2051" name="Rectangle 3">
            <a:extLst>
              <a:ext uri="{FF2B5EF4-FFF2-40B4-BE49-F238E27FC236}">
                <a16:creationId xmlns:a16="http://schemas.microsoft.com/office/drawing/2014/main" id="{23050C45-07D8-4FEB-874D-E99699803E1F}"/>
              </a:ext>
            </a:extLst>
          </p:cNvPr>
          <p:cNvSpPr>
            <a:spLocks noGrp="1" noChangeArrowheads="1"/>
          </p:cNvSpPr>
          <p:nvPr>
            <p:ph type="subTitle" idx="1"/>
          </p:nvPr>
        </p:nvSpPr>
        <p:spPr>
          <a:xfrm>
            <a:off x="2563813" y="270669"/>
            <a:ext cx="6400800" cy="1752600"/>
          </a:xfrm>
        </p:spPr>
        <p:txBody>
          <a:bodyPr/>
          <a:lstStyle/>
          <a:p>
            <a:pPr algn="r" eaLnBrk="1" hangingPunct="1">
              <a:defRPr/>
            </a:pPr>
            <a:r>
              <a:rPr lang="en-GB" dirty="0"/>
              <a:t>An Introduction to Hermeneutics</a:t>
            </a:r>
          </a:p>
          <a:p>
            <a:pPr algn="r" eaLnBrk="1" hangingPunct="1">
              <a:defRPr/>
            </a:pPr>
            <a:r>
              <a:rPr lang="en-GB" dirty="0"/>
              <a:t>	- Bible Interpretation</a:t>
            </a:r>
          </a:p>
        </p:txBody>
      </p:sp>
      <p:sp>
        <p:nvSpPr>
          <p:cNvPr id="4" name="Rectangle 2">
            <a:extLst>
              <a:ext uri="{FF2B5EF4-FFF2-40B4-BE49-F238E27FC236}">
                <a16:creationId xmlns:a16="http://schemas.microsoft.com/office/drawing/2014/main" id="{C4EE5865-FC16-4B98-AEBD-4BEBC62CDE49}"/>
              </a:ext>
            </a:extLst>
          </p:cNvPr>
          <p:cNvSpPr txBox="1">
            <a:spLocks noChangeArrowheads="1"/>
          </p:cNvSpPr>
          <p:nvPr/>
        </p:nvSpPr>
        <p:spPr bwMode="auto">
          <a:xfrm rot="16200000">
            <a:off x="160337" y="2193925"/>
            <a:ext cx="7086601" cy="1431925"/>
          </a:xfrm>
          <a:prstGeom prst="rect">
            <a:avLst/>
          </a:prstGeom>
          <a:noFill/>
          <a:ln w="9525">
            <a:noFill/>
            <a:miter lim="800000"/>
            <a:headEnd/>
            <a:tailEnd/>
          </a:ln>
          <a:effectLst/>
        </p:spPr>
        <p:txBody>
          <a:bodyPr anchor="b"/>
          <a:lstStyle/>
          <a:p>
            <a:pPr>
              <a:defRPr/>
            </a:pPr>
            <a:r>
              <a:rPr lang="en-GB" sz="7200" b="1" kern="0" dirty="0">
                <a:solidFill>
                  <a:srgbClr val="FFFF66"/>
                </a:solidFill>
                <a:effectLst>
                  <a:outerShdw blurRad="38100" dist="38100" dir="2700000" algn="tl">
                    <a:srgbClr val="000000"/>
                  </a:outerShdw>
                </a:effectLst>
                <a:latin typeface="+mj-lt"/>
                <a:ea typeface="+mj-ea"/>
                <a:cs typeface="+mj-cs"/>
              </a:rPr>
              <a:t>the Bible</a:t>
            </a:r>
          </a:p>
        </p:txBody>
      </p:sp>
      <p:sp>
        <p:nvSpPr>
          <p:cNvPr id="5" name="Rectangle 2">
            <a:extLst>
              <a:ext uri="{FF2B5EF4-FFF2-40B4-BE49-F238E27FC236}">
                <a16:creationId xmlns:a16="http://schemas.microsoft.com/office/drawing/2014/main" id="{80E06CE3-6902-4BB6-AC80-8BF66481EA6F}"/>
              </a:ext>
            </a:extLst>
          </p:cNvPr>
          <p:cNvSpPr txBox="1">
            <a:spLocks noChangeArrowheads="1"/>
          </p:cNvSpPr>
          <p:nvPr/>
        </p:nvSpPr>
        <p:spPr bwMode="auto">
          <a:xfrm>
            <a:off x="2627313" y="3213100"/>
            <a:ext cx="7086600" cy="1431925"/>
          </a:xfrm>
          <a:prstGeom prst="rect">
            <a:avLst/>
          </a:prstGeom>
          <a:noFill/>
          <a:ln w="9525">
            <a:noFill/>
            <a:miter lim="800000"/>
            <a:headEnd/>
            <a:tailEnd/>
          </a:ln>
          <a:effectLst/>
        </p:spPr>
        <p:txBody>
          <a:bodyPr anchor="b"/>
          <a:lstStyle/>
          <a:p>
            <a:pPr>
              <a:defRPr/>
            </a:pPr>
            <a:br>
              <a:rPr lang="en-GB" sz="4400" b="1" kern="0" dirty="0">
                <a:solidFill>
                  <a:srgbClr val="FFFF66"/>
                </a:solidFill>
                <a:effectLst>
                  <a:outerShdw blurRad="38100" dist="38100" dir="2700000" algn="tl">
                    <a:srgbClr val="000000"/>
                  </a:outerShdw>
                </a:effectLst>
                <a:latin typeface="+mj-lt"/>
                <a:ea typeface="+mj-ea"/>
                <a:cs typeface="+mj-cs"/>
              </a:rPr>
            </a:br>
            <a:r>
              <a:rPr lang="en-GB" sz="4400" b="1" kern="0" dirty="0">
                <a:solidFill>
                  <a:srgbClr val="FFFF66"/>
                </a:solidFill>
                <a:effectLst>
                  <a:outerShdw blurRad="38100" dist="38100" dir="2700000" algn="tl">
                    <a:srgbClr val="000000"/>
                  </a:outerShdw>
                </a:effectLst>
                <a:latin typeface="+mj-lt"/>
                <a:ea typeface="+mj-ea"/>
                <a:cs typeface="+mj-cs"/>
              </a:rPr>
              <a:t>		speaks today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496944" cy="5044016"/>
          </a:xfrm>
        </p:spPr>
        <p:txBody>
          <a:bodyPr>
            <a:normAutofit fontScale="92500" lnSpcReduction="10000"/>
          </a:bodyPr>
          <a:lstStyle/>
          <a:p>
            <a:pPr lvl="0"/>
            <a:r>
              <a:rPr lang="en-GB" dirty="0"/>
              <a:t>Early and original text written in various forms over a period of 1,500 years, 20</a:t>
            </a:r>
            <a:r>
              <a:rPr lang="en-GB" baseline="14000" dirty="0"/>
              <a:t>+</a:t>
            </a:r>
            <a:r>
              <a:rPr lang="en-GB" dirty="0"/>
              <a:t> OT and 9</a:t>
            </a:r>
            <a:r>
              <a:rPr lang="en-GB" baseline="12000" dirty="0"/>
              <a:t>+</a:t>
            </a:r>
            <a:r>
              <a:rPr lang="en-GB" dirty="0"/>
              <a:t> NT writers.</a:t>
            </a:r>
          </a:p>
          <a:p>
            <a:pPr lvl="0"/>
            <a:r>
              <a:rPr lang="en-GB" dirty="0"/>
              <a:t>These were compiled into final forms of books.</a:t>
            </a:r>
          </a:p>
          <a:p>
            <a:pPr lvl="0"/>
            <a:r>
              <a:rPr lang="en-GB" dirty="0"/>
              <a:t>Books’ unique features recognised and formed into the “canon” of the Scriptures (OT </a:t>
            </a:r>
            <a:r>
              <a:rPr lang="en-GB" dirty="0">
                <a:latin typeface="Times New Roman"/>
                <a:cs typeface="Times New Roman"/>
              </a:rPr>
              <a:t>~</a:t>
            </a:r>
            <a:r>
              <a:rPr lang="en-GB" dirty="0"/>
              <a:t>200 BC, NT </a:t>
            </a:r>
            <a:r>
              <a:rPr lang="en-GB" dirty="0">
                <a:latin typeface="Times New Roman"/>
                <a:cs typeface="Times New Roman"/>
              </a:rPr>
              <a:t>~</a:t>
            </a:r>
            <a:r>
              <a:rPr lang="en-GB" dirty="0"/>
              <a:t>250AD)</a:t>
            </a:r>
          </a:p>
          <a:p>
            <a:pPr lvl="0"/>
            <a:r>
              <a:rPr lang="en-GB" dirty="0"/>
              <a:t>Books (OT) first written in Hebrew/Aramaic were translated into Greek &amp; used by Jesus &amp; the Apostles</a:t>
            </a:r>
          </a:p>
          <a:p>
            <a:pPr lvl="0"/>
            <a:r>
              <a:rPr lang="en-GB" dirty="0"/>
              <a:t>Various manuscript copies compared down through the ages has led to significant amounts of certainty as to what  the original text consisted of.</a:t>
            </a:r>
          </a:p>
          <a:p>
            <a:pPr lvl="0"/>
            <a:r>
              <a:rPr lang="en-GB" dirty="0"/>
              <a:t>The closest approximations of the original text have been translated, repeatedly, into English putting into our hands the “inspired and authoritative Word of God.”</a:t>
            </a:r>
          </a:p>
          <a:p>
            <a:endParaRPr lang="en-GB" dirty="0"/>
          </a:p>
        </p:txBody>
      </p:sp>
      <p:sp>
        <p:nvSpPr>
          <p:cNvPr id="3" name="Title 2"/>
          <p:cNvSpPr>
            <a:spLocks noGrp="1"/>
          </p:cNvSpPr>
          <p:nvPr>
            <p:ph type="title"/>
          </p:nvPr>
        </p:nvSpPr>
        <p:spPr>
          <a:xfrm>
            <a:off x="457200" y="-27384"/>
            <a:ext cx="8229600" cy="1143000"/>
          </a:xfrm>
        </p:spPr>
        <p:txBody>
          <a:bodyPr/>
          <a:lstStyle/>
          <a:p>
            <a:r>
              <a:rPr lang="en-GB" dirty="0"/>
              <a:t>The science of Scripture …</a:t>
            </a:r>
          </a:p>
        </p:txBody>
      </p:sp>
    </p:spTree>
    <p:extLst>
      <p:ext uri="{BB962C8B-B14F-4D97-AF65-F5344CB8AC3E}">
        <p14:creationId xmlns:p14="http://schemas.microsoft.com/office/powerpoint/2010/main" val="364949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nvPr>
        </p:nvGraphicFramePr>
        <p:xfrm>
          <a:off x="179512" y="116632"/>
          <a:ext cx="8712968"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bwMode="auto">
          <a:xfrm>
            <a:off x="3851920" y="548680"/>
            <a:ext cx="1440160"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ight Arrow 11"/>
          <p:cNvSpPr/>
          <p:nvPr/>
        </p:nvSpPr>
        <p:spPr bwMode="auto">
          <a:xfrm>
            <a:off x="3923928" y="1700808"/>
            <a:ext cx="1440160"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ight Arrow 12"/>
          <p:cNvSpPr/>
          <p:nvPr/>
        </p:nvSpPr>
        <p:spPr bwMode="auto">
          <a:xfrm>
            <a:off x="3941756" y="2924944"/>
            <a:ext cx="1440160"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ight Arrow 13"/>
          <p:cNvSpPr/>
          <p:nvPr/>
        </p:nvSpPr>
        <p:spPr bwMode="auto">
          <a:xfrm>
            <a:off x="3889829" y="4077072"/>
            <a:ext cx="1440160"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ight Arrow 14"/>
          <p:cNvSpPr/>
          <p:nvPr/>
        </p:nvSpPr>
        <p:spPr bwMode="auto">
          <a:xfrm>
            <a:off x="3902720" y="5229200"/>
            <a:ext cx="1440160"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ight Arrow 15"/>
          <p:cNvSpPr/>
          <p:nvPr/>
        </p:nvSpPr>
        <p:spPr bwMode="auto">
          <a:xfrm>
            <a:off x="3931749" y="6381328"/>
            <a:ext cx="1440160"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53608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8CF1B3A1-BF9E-4FC9-A181-7887FE11BBFE}"/>
                                            </p:graphicEl>
                                          </p:spTgt>
                                        </p:tgtEl>
                                        <p:attrNameLst>
                                          <p:attrName>style.visibility</p:attrName>
                                        </p:attrNameLst>
                                      </p:cBhvr>
                                      <p:to>
                                        <p:strVal val="visible"/>
                                      </p:to>
                                    </p:set>
                                    <p:animEffect transition="in" filter="wipe(up)">
                                      <p:cBhvr>
                                        <p:cTn id="7" dur="500"/>
                                        <p:tgtEl>
                                          <p:spTgt spid="4">
                                            <p:graphicEl>
                                              <a:dgm id="{8CF1B3A1-BF9E-4FC9-A181-7887FE11BBFE}"/>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graphicEl>
                                              <a:dgm id="{FB36C434-37A7-4043-9459-735687B64717}"/>
                                            </p:graphicEl>
                                          </p:spTgt>
                                        </p:tgtEl>
                                        <p:attrNameLst>
                                          <p:attrName>style.visibility</p:attrName>
                                        </p:attrNameLst>
                                      </p:cBhvr>
                                      <p:to>
                                        <p:strVal val="visible"/>
                                      </p:to>
                                    </p:set>
                                    <p:animEffect transition="in" filter="wipe(up)">
                                      <p:cBhvr>
                                        <p:cTn id="11" dur="500"/>
                                        <p:tgtEl>
                                          <p:spTgt spid="4">
                                            <p:graphicEl>
                                              <a:dgm id="{FB36C434-37A7-4043-9459-735687B64717}"/>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0FA89481-CF35-42A3-A9EB-3F58D31D4806}"/>
                                            </p:graphicEl>
                                          </p:spTgt>
                                        </p:tgtEl>
                                        <p:attrNameLst>
                                          <p:attrName>style.visibility</p:attrName>
                                        </p:attrNameLst>
                                      </p:cBhvr>
                                      <p:to>
                                        <p:strVal val="visible"/>
                                      </p:to>
                                    </p:set>
                                    <p:animEffect transition="in" filter="wipe(up)">
                                      <p:cBhvr>
                                        <p:cTn id="15" dur="500"/>
                                        <p:tgtEl>
                                          <p:spTgt spid="4">
                                            <p:graphicEl>
                                              <a:dgm id="{0FA89481-CF35-42A3-A9EB-3F58D31D4806}"/>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graphicEl>
                                              <a:dgm id="{DA8C987A-422D-44E5-B661-9AC39811CC4B}"/>
                                            </p:graphicEl>
                                          </p:spTgt>
                                        </p:tgtEl>
                                        <p:attrNameLst>
                                          <p:attrName>style.visibility</p:attrName>
                                        </p:attrNameLst>
                                      </p:cBhvr>
                                      <p:to>
                                        <p:strVal val="visible"/>
                                      </p:to>
                                    </p:set>
                                    <p:animEffect transition="in" filter="wipe(up)">
                                      <p:cBhvr>
                                        <p:cTn id="19" dur="500"/>
                                        <p:tgtEl>
                                          <p:spTgt spid="4">
                                            <p:graphicEl>
                                              <a:dgm id="{DA8C987A-422D-44E5-B661-9AC39811CC4B}"/>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F558F178-DFB3-489A-B11B-5505D215F55A}"/>
                                            </p:graphicEl>
                                          </p:spTgt>
                                        </p:tgtEl>
                                        <p:attrNameLst>
                                          <p:attrName>style.visibility</p:attrName>
                                        </p:attrNameLst>
                                      </p:cBhvr>
                                      <p:to>
                                        <p:strVal val="visible"/>
                                      </p:to>
                                    </p:set>
                                    <p:animEffect transition="in" filter="wipe(up)">
                                      <p:cBhvr>
                                        <p:cTn id="23" dur="500"/>
                                        <p:tgtEl>
                                          <p:spTgt spid="4">
                                            <p:graphicEl>
                                              <a:dgm id="{F558F178-DFB3-489A-B11B-5505D215F55A}"/>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graphicEl>
                                              <a:dgm id="{701DD6AB-B767-4F77-93E3-A8085885E29B}"/>
                                            </p:graphicEl>
                                          </p:spTgt>
                                        </p:tgtEl>
                                        <p:attrNameLst>
                                          <p:attrName>style.visibility</p:attrName>
                                        </p:attrNameLst>
                                      </p:cBhvr>
                                      <p:to>
                                        <p:strVal val="visible"/>
                                      </p:to>
                                    </p:set>
                                    <p:animEffect transition="in" filter="wipe(up)">
                                      <p:cBhvr>
                                        <p:cTn id="27" dur="500"/>
                                        <p:tgtEl>
                                          <p:spTgt spid="4">
                                            <p:graphicEl>
                                              <a:dgm id="{701DD6AB-B767-4F77-93E3-A8085885E29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graphicEl>
                                              <a:dgm id="{346EDE3A-03B0-4A8F-B691-16C5D4C95ABB}"/>
                                            </p:graphicEl>
                                          </p:spTgt>
                                        </p:tgtEl>
                                        <p:attrNameLst>
                                          <p:attrName>style.visibility</p:attrName>
                                        </p:attrNameLst>
                                      </p:cBhvr>
                                      <p:to>
                                        <p:strVal val="visible"/>
                                      </p:to>
                                    </p:set>
                                    <p:animEffect transition="in" filter="wipe(up)">
                                      <p:cBhvr>
                                        <p:cTn id="32" dur="500"/>
                                        <p:tgtEl>
                                          <p:spTgt spid="4">
                                            <p:graphicEl>
                                              <a:dgm id="{346EDE3A-03B0-4A8F-B691-16C5D4C95ABB}"/>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4">
                                            <p:graphicEl>
                                              <a:dgm id="{45AA936D-8F80-4132-89C0-6D2D77FE03C8}"/>
                                            </p:graphicEl>
                                          </p:spTgt>
                                        </p:tgtEl>
                                        <p:attrNameLst>
                                          <p:attrName>style.visibility</p:attrName>
                                        </p:attrNameLst>
                                      </p:cBhvr>
                                      <p:to>
                                        <p:strVal val="visible"/>
                                      </p:to>
                                    </p:set>
                                    <p:animEffect transition="in" filter="wipe(up)">
                                      <p:cBhvr>
                                        <p:cTn id="40" dur="500"/>
                                        <p:tgtEl>
                                          <p:spTgt spid="4">
                                            <p:graphicEl>
                                              <a:dgm id="{45AA936D-8F80-4132-89C0-6D2D77FE03C8}"/>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
                                            <p:graphicEl>
                                              <a:dgm id="{E1BE01E5-CA25-4144-9682-141DC294A043}"/>
                                            </p:graphicEl>
                                          </p:spTgt>
                                        </p:tgtEl>
                                        <p:attrNameLst>
                                          <p:attrName>style.visibility</p:attrName>
                                        </p:attrNameLst>
                                      </p:cBhvr>
                                      <p:to>
                                        <p:strVal val="visible"/>
                                      </p:to>
                                    </p:set>
                                    <p:animEffect transition="in" filter="wipe(up)">
                                      <p:cBhvr>
                                        <p:cTn id="45" dur="500"/>
                                        <p:tgtEl>
                                          <p:spTgt spid="4">
                                            <p:graphicEl>
                                              <a:dgm id="{E1BE01E5-CA25-4144-9682-141DC294A043}"/>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4">
                                            <p:graphicEl>
                                              <a:dgm id="{A6D6E0D1-CAC7-4818-9877-927CE1C1C561}"/>
                                            </p:graphicEl>
                                          </p:spTgt>
                                        </p:tgtEl>
                                        <p:attrNameLst>
                                          <p:attrName>style.visibility</p:attrName>
                                        </p:attrNameLst>
                                      </p:cBhvr>
                                      <p:to>
                                        <p:strVal val="visible"/>
                                      </p:to>
                                    </p:set>
                                    <p:animEffect transition="in" filter="wipe(up)">
                                      <p:cBhvr>
                                        <p:cTn id="53" dur="500"/>
                                        <p:tgtEl>
                                          <p:spTgt spid="4">
                                            <p:graphicEl>
                                              <a:dgm id="{A6D6E0D1-CAC7-4818-9877-927CE1C1C561}"/>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
                                            <p:graphicEl>
                                              <a:dgm id="{FECE96CF-A359-4E59-BB24-512121DADD1F}"/>
                                            </p:graphicEl>
                                          </p:spTgt>
                                        </p:tgtEl>
                                        <p:attrNameLst>
                                          <p:attrName>style.visibility</p:attrName>
                                        </p:attrNameLst>
                                      </p:cBhvr>
                                      <p:to>
                                        <p:strVal val="visible"/>
                                      </p:to>
                                    </p:set>
                                    <p:animEffect transition="in" filter="wipe(up)">
                                      <p:cBhvr>
                                        <p:cTn id="58" dur="500"/>
                                        <p:tgtEl>
                                          <p:spTgt spid="4">
                                            <p:graphicEl>
                                              <a:dgm id="{FECE96CF-A359-4E59-BB24-512121DADD1F}"/>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1000"/>
                            </p:stCondLst>
                            <p:childTnLst>
                              <p:par>
                                <p:cTn id="64" presetID="22" presetClass="entr" presetSubtype="1" fill="hold" grpId="0" nodeType="afterEffect">
                                  <p:stCondLst>
                                    <p:cond delay="0"/>
                                  </p:stCondLst>
                                  <p:childTnLst>
                                    <p:set>
                                      <p:cBhvr>
                                        <p:cTn id="65" dur="1" fill="hold">
                                          <p:stCondLst>
                                            <p:cond delay="0"/>
                                          </p:stCondLst>
                                        </p:cTn>
                                        <p:tgtEl>
                                          <p:spTgt spid="4">
                                            <p:graphicEl>
                                              <a:dgm id="{B112C34F-6103-46C0-9473-A28859C8C9A9}"/>
                                            </p:graphicEl>
                                          </p:spTgt>
                                        </p:tgtEl>
                                        <p:attrNameLst>
                                          <p:attrName>style.visibility</p:attrName>
                                        </p:attrNameLst>
                                      </p:cBhvr>
                                      <p:to>
                                        <p:strVal val="visible"/>
                                      </p:to>
                                    </p:set>
                                    <p:animEffect transition="in" filter="wipe(up)">
                                      <p:cBhvr>
                                        <p:cTn id="66" dur="500"/>
                                        <p:tgtEl>
                                          <p:spTgt spid="4">
                                            <p:graphicEl>
                                              <a:dgm id="{B112C34F-6103-46C0-9473-A28859C8C9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
                                            <p:graphicEl>
                                              <a:dgm id="{0AB31DA8-B6F8-4C13-B341-9689BF87697A}"/>
                                            </p:graphicEl>
                                          </p:spTgt>
                                        </p:tgtEl>
                                        <p:attrNameLst>
                                          <p:attrName>style.visibility</p:attrName>
                                        </p:attrNameLst>
                                      </p:cBhvr>
                                      <p:to>
                                        <p:strVal val="visible"/>
                                      </p:to>
                                    </p:set>
                                    <p:animEffect transition="in" filter="wipe(up)">
                                      <p:cBhvr>
                                        <p:cTn id="71" dur="500"/>
                                        <p:tgtEl>
                                          <p:spTgt spid="4">
                                            <p:graphicEl>
                                              <a:dgm id="{0AB31DA8-B6F8-4C13-B341-9689BF87697A}"/>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4">
                                            <p:graphicEl>
                                              <a:dgm id="{1F9EEA2E-72B5-4D24-AFF5-A8DB32FF14B9}"/>
                                            </p:graphicEl>
                                          </p:spTgt>
                                        </p:tgtEl>
                                        <p:attrNameLst>
                                          <p:attrName>style.visibility</p:attrName>
                                        </p:attrNameLst>
                                      </p:cBhvr>
                                      <p:to>
                                        <p:strVal val="visible"/>
                                      </p:to>
                                    </p:set>
                                    <p:animEffect transition="in" filter="wipe(up)">
                                      <p:cBhvr>
                                        <p:cTn id="79" dur="500"/>
                                        <p:tgtEl>
                                          <p:spTgt spid="4">
                                            <p:graphicEl>
                                              <a:dgm id="{1F9EEA2E-72B5-4D24-AFF5-A8DB32FF14B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4">
                                            <p:graphicEl>
                                              <a:dgm id="{6043BEB5-5304-47CA-AF33-26999AA9D4E4}"/>
                                            </p:graphicEl>
                                          </p:spTgt>
                                        </p:tgtEl>
                                        <p:attrNameLst>
                                          <p:attrName>style.visibility</p:attrName>
                                        </p:attrNameLst>
                                      </p:cBhvr>
                                      <p:to>
                                        <p:strVal val="visible"/>
                                      </p:to>
                                    </p:set>
                                    <p:animEffect transition="in" filter="wipe(up)">
                                      <p:cBhvr>
                                        <p:cTn id="84" dur="500"/>
                                        <p:tgtEl>
                                          <p:spTgt spid="4">
                                            <p:graphicEl>
                                              <a:dgm id="{6043BEB5-5304-47CA-AF33-26999AA9D4E4}"/>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4">
                                            <p:graphicEl>
                                              <a:dgm id="{93AE27C2-0A1A-4408-A286-FCACE79E64A2}"/>
                                            </p:graphicEl>
                                          </p:spTgt>
                                        </p:tgtEl>
                                        <p:attrNameLst>
                                          <p:attrName>style.visibility</p:attrName>
                                        </p:attrNameLst>
                                      </p:cBhvr>
                                      <p:to>
                                        <p:strVal val="visible"/>
                                      </p:to>
                                    </p:set>
                                    <p:animEffect transition="in" filter="wipe(up)">
                                      <p:cBhvr>
                                        <p:cTn id="92" dur="500"/>
                                        <p:tgtEl>
                                          <p:spTgt spid="4">
                                            <p:graphicEl>
                                              <a:dgm id="{93AE27C2-0A1A-4408-A286-FCACE79E64A2}"/>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4">
                                            <p:graphicEl>
                                              <a:dgm id="{DFCFC5C9-A619-4C0F-AE1F-217257C7D5B5}"/>
                                            </p:graphicEl>
                                          </p:spTgt>
                                        </p:tgtEl>
                                        <p:attrNameLst>
                                          <p:attrName>style.visibility</p:attrName>
                                        </p:attrNameLst>
                                      </p:cBhvr>
                                      <p:to>
                                        <p:strVal val="visible"/>
                                      </p:to>
                                    </p:set>
                                    <p:animEffect transition="in" filter="wipe(up)">
                                      <p:cBhvr>
                                        <p:cTn id="97" dur="500"/>
                                        <p:tgtEl>
                                          <p:spTgt spid="4">
                                            <p:graphicEl>
                                              <a:dgm id="{DFCFC5C9-A619-4C0F-AE1F-217257C7D5B5}"/>
                                            </p:graphicEl>
                                          </p:spTgt>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left)">
                                      <p:cBhvr>
                                        <p:cTn id="101" dur="500"/>
                                        <p:tgtEl>
                                          <p:spTgt spid="16"/>
                                        </p:tgtEl>
                                      </p:cBhvr>
                                    </p:animEffect>
                                  </p:childTnLst>
                                </p:cTn>
                              </p:par>
                            </p:childTnLst>
                          </p:cTn>
                        </p:par>
                        <p:par>
                          <p:cTn id="102" fill="hold">
                            <p:stCondLst>
                              <p:cond delay="1000"/>
                            </p:stCondLst>
                            <p:childTnLst>
                              <p:par>
                                <p:cTn id="103" presetID="22" presetClass="entr" presetSubtype="1" fill="hold" grpId="0" nodeType="afterEffect">
                                  <p:stCondLst>
                                    <p:cond delay="0"/>
                                  </p:stCondLst>
                                  <p:childTnLst>
                                    <p:set>
                                      <p:cBhvr>
                                        <p:cTn id="104" dur="1" fill="hold">
                                          <p:stCondLst>
                                            <p:cond delay="0"/>
                                          </p:stCondLst>
                                        </p:cTn>
                                        <p:tgtEl>
                                          <p:spTgt spid="4">
                                            <p:graphicEl>
                                              <a:dgm id="{19F827F5-0652-463B-8D1A-16B67C2C3291}"/>
                                            </p:graphicEl>
                                          </p:spTgt>
                                        </p:tgtEl>
                                        <p:attrNameLst>
                                          <p:attrName>style.visibility</p:attrName>
                                        </p:attrNameLst>
                                      </p:cBhvr>
                                      <p:to>
                                        <p:strVal val="visible"/>
                                      </p:to>
                                    </p:set>
                                    <p:animEffect transition="in" filter="wipe(up)">
                                      <p:cBhvr>
                                        <p:cTn id="105" dur="500"/>
                                        <p:tgtEl>
                                          <p:spTgt spid="4">
                                            <p:graphicEl>
                                              <a:dgm id="{19F827F5-0652-463B-8D1A-16B67C2C32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1800"/>
              </a:spcBef>
            </a:pPr>
            <a:r>
              <a:rPr lang="en-GB" dirty="0"/>
              <a:t>He “moved” the writers 2 Peter 1:16-21</a:t>
            </a:r>
          </a:p>
          <a:p>
            <a:pPr lvl="0">
              <a:spcBef>
                <a:spcPts val="1800"/>
              </a:spcBef>
            </a:pPr>
            <a:r>
              <a:rPr lang="en-GB" dirty="0"/>
              <a:t>He guided the compilers</a:t>
            </a:r>
          </a:p>
          <a:p>
            <a:pPr lvl="0">
              <a:spcBef>
                <a:spcPts val="1800"/>
              </a:spcBef>
            </a:pPr>
            <a:r>
              <a:rPr lang="en-GB" dirty="0"/>
              <a:t>He led God’s people to discern the texts in the formation of the canon</a:t>
            </a:r>
          </a:p>
          <a:p>
            <a:pPr lvl="0">
              <a:spcBef>
                <a:spcPts val="1800"/>
              </a:spcBef>
            </a:pPr>
            <a:r>
              <a:rPr lang="en-GB" dirty="0"/>
              <a:t>He watches over the processes of translation</a:t>
            </a:r>
          </a:p>
          <a:p>
            <a:pPr lvl="0">
              <a:spcBef>
                <a:spcPts val="1800"/>
              </a:spcBef>
            </a:pPr>
            <a:r>
              <a:rPr lang="en-GB" dirty="0"/>
              <a:t>He opens the eyes of the readers to see in the Scriptures “the light of the glory of God in the face of Jesus Christ.” 1 Cor 2.9-14; Luke 24:45 with John 20:22</a:t>
            </a:r>
          </a:p>
          <a:p>
            <a:endParaRPr lang="en-GB" dirty="0"/>
          </a:p>
        </p:txBody>
      </p:sp>
      <p:sp>
        <p:nvSpPr>
          <p:cNvPr id="3" name="Title 2"/>
          <p:cNvSpPr>
            <a:spLocks noGrp="1"/>
          </p:cNvSpPr>
          <p:nvPr>
            <p:ph type="title"/>
          </p:nvPr>
        </p:nvSpPr>
        <p:spPr/>
        <p:txBody>
          <a:bodyPr/>
          <a:lstStyle/>
          <a:p>
            <a:r>
              <a:rPr lang="en-GB" dirty="0"/>
              <a:t>The work of the Holy Spirit</a:t>
            </a:r>
          </a:p>
        </p:txBody>
      </p:sp>
    </p:spTree>
    <p:extLst>
      <p:ext uri="{BB962C8B-B14F-4D97-AF65-F5344CB8AC3E}">
        <p14:creationId xmlns:p14="http://schemas.microsoft.com/office/powerpoint/2010/main" val="38056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DFBC-5F52-411C-8ED7-E10789C2F2E5}"/>
              </a:ext>
            </a:extLst>
          </p:cNvPr>
          <p:cNvSpPr>
            <a:spLocks noGrp="1"/>
          </p:cNvSpPr>
          <p:nvPr>
            <p:ph type="title"/>
          </p:nvPr>
        </p:nvSpPr>
        <p:spPr/>
        <p:txBody>
          <a:bodyPr/>
          <a:lstStyle/>
          <a:p>
            <a:pPr>
              <a:defRPr/>
            </a:pPr>
            <a:r>
              <a:rPr lang="en-GB" dirty="0">
                <a:solidFill>
                  <a:srgbClr val="FFFF66"/>
                </a:solidFill>
              </a:rPr>
              <a:t>Why the Bible?</a:t>
            </a:r>
          </a:p>
        </p:txBody>
      </p:sp>
      <p:sp>
        <p:nvSpPr>
          <p:cNvPr id="3" name="Content Placeholder 2">
            <a:extLst>
              <a:ext uri="{FF2B5EF4-FFF2-40B4-BE49-F238E27FC236}">
                <a16:creationId xmlns:a16="http://schemas.microsoft.com/office/drawing/2014/main" id="{E82FFC7F-A5B1-47CF-8365-B9591027494E}"/>
              </a:ext>
            </a:extLst>
          </p:cNvPr>
          <p:cNvSpPr>
            <a:spLocks noGrp="1"/>
          </p:cNvSpPr>
          <p:nvPr>
            <p:ph idx="1"/>
          </p:nvPr>
        </p:nvSpPr>
        <p:spPr/>
        <p:txBody>
          <a:bodyPr/>
          <a:lstStyle/>
          <a:p>
            <a:pPr>
              <a:defRPr/>
            </a:pPr>
            <a:r>
              <a:rPr lang="en-GB" dirty="0"/>
              <a:t>Historical truth - </a:t>
            </a:r>
          </a:p>
          <a:p>
            <a:pPr>
              <a:defRPr/>
            </a:pPr>
            <a:r>
              <a:rPr lang="en-GB" dirty="0"/>
              <a:t>Reliable text – Masoretic text &amp; </a:t>
            </a:r>
            <a:br>
              <a:rPr lang="en-GB" dirty="0"/>
            </a:br>
            <a:r>
              <a:rPr lang="en-GB" dirty="0"/>
              <a:t>			  the Dead Sea Scrolls</a:t>
            </a:r>
          </a:p>
          <a:p>
            <a:pPr>
              <a:defRPr/>
            </a:pPr>
            <a:r>
              <a:rPr lang="en-GB" dirty="0"/>
              <a:t>Rich Literature - Genre</a:t>
            </a:r>
          </a:p>
          <a:p>
            <a:pPr>
              <a:defRPr/>
            </a:pPr>
            <a:r>
              <a:rPr lang="en-GB" dirty="0"/>
              <a:t>Timeless wisdom – Love your neighbour as yourself</a:t>
            </a:r>
          </a:p>
          <a:p>
            <a:pPr>
              <a:defRPr/>
            </a:pPr>
            <a:r>
              <a:rPr lang="en-GB" dirty="0"/>
              <a:t>Divine breath – 2 Tim. 3:15-17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B1A16B-BC5E-4ABF-9856-DDEB2D85398E}"/>
              </a:ext>
            </a:extLst>
          </p:cNvPr>
          <p:cNvSpPr>
            <a:spLocks noGrp="1" noChangeArrowheads="1"/>
          </p:cNvSpPr>
          <p:nvPr>
            <p:ph type="title"/>
          </p:nvPr>
        </p:nvSpPr>
        <p:spPr>
          <a:xfrm>
            <a:off x="971550" y="188913"/>
            <a:ext cx="7921625" cy="1511300"/>
          </a:xfrm>
        </p:spPr>
        <p:txBody>
          <a:bodyPr/>
          <a:lstStyle/>
          <a:p>
            <a:pPr>
              <a:defRPr/>
            </a:pPr>
            <a:r>
              <a:rPr lang="en-GB" dirty="0">
                <a:solidFill>
                  <a:srgbClr val="FFFF66"/>
                </a:solidFill>
              </a:rPr>
              <a:t>Finding the straight line ...</a:t>
            </a:r>
            <a:endParaRPr lang="en-GB" b="0" dirty="0">
              <a:solidFill>
                <a:srgbClr val="FFFF66"/>
              </a:solidFill>
            </a:endParaRPr>
          </a:p>
        </p:txBody>
      </p:sp>
      <p:sp>
        <p:nvSpPr>
          <p:cNvPr id="4" name="Rectangle 2">
            <a:extLst>
              <a:ext uri="{FF2B5EF4-FFF2-40B4-BE49-F238E27FC236}">
                <a16:creationId xmlns:a16="http://schemas.microsoft.com/office/drawing/2014/main" id="{1A5A96B1-03AA-4BE3-B193-2EF501D5257B}"/>
              </a:ext>
            </a:extLst>
          </p:cNvPr>
          <p:cNvSpPr txBox="1">
            <a:spLocks noChangeArrowheads="1"/>
          </p:cNvSpPr>
          <p:nvPr/>
        </p:nvSpPr>
        <p:spPr bwMode="auto">
          <a:xfrm>
            <a:off x="1403350" y="2349500"/>
            <a:ext cx="7086600" cy="3313113"/>
          </a:xfrm>
          <a:prstGeom prst="rect">
            <a:avLst/>
          </a:prstGeom>
          <a:noFill/>
          <a:ln w="9525">
            <a:noFill/>
            <a:miter lim="800000"/>
            <a:headEnd/>
            <a:tailEnd/>
          </a:ln>
          <a:effectLst/>
        </p:spPr>
        <p:txBody>
          <a:bodyPr anchor="ctr"/>
          <a:lstStyle/>
          <a:p>
            <a:pPr>
              <a:defRPr/>
            </a:pPr>
            <a:r>
              <a:rPr lang="en-GB" sz="3200" i="1" kern="0" dirty="0">
                <a:solidFill>
                  <a:schemeClr val="tx2"/>
                </a:solidFill>
                <a:effectLst>
                  <a:outerShdw blurRad="38100" dist="38100" dir="2700000" algn="tl">
                    <a:srgbClr val="000000"/>
                  </a:outerShdw>
                </a:effectLst>
                <a:latin typeface="+mj-lt"/>
                <a:ea typeface="+mj-ea"/>
                <a:cs typeface="+mj-cs"/>
              </a:rPr>
              <a:t>Do your best to present yourself to God as one approved, a workman who does not need to be ashamed and who correctly handles the word of truth. </a:t>
            </a:r>
            <a:br>
              <a:rPr lang="en-GB" sz="3200" b="1" kern="0" dirty="0">
                <a:solidFill>
                  <a:schemeClr val="tx2"/>
                </a:solidFill>
                <a:effectLst>
                  <a:outerShdw blurRad="38100" dist="38100" dir="2700000" algn="tl">
                    <a:srgbClr val="000000"/>
                  </a:outerShdw>
                </a:effectLst>
                <a:latin typeface="+mj-lt"/>
                <a:ea typeface="+mj-ea"/>
                <a:cs typeface="+mj-cs"/>
              </a:rPr>
            </a:br>
            <a:r>
              <a:rPr lang="en-GB" sz="3200" b="1" kern="0" dirty="0">
                <a:solidFill>
                  <a:schemeClr val="tx2"/>
                </a:solidFill>
                <a:effectLst>
                  <a:outerShdw blurRad="38100" dist="38100" dir="2700000" algn="tl">
                    <a:srgbClr val="000000"/>
                  </a:outerShdw>
                </a:effectLst>
                <a:latin typeface="+mj-lt"/>
                <a:ea typeface="+mj-ea"/>
                <a:cs typeface="+mj-cs"/>
              </a:rPr>
              <a:t>				2 Timothy 2:15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GB" dirty="0"/>
              <a:t>General Principles</a:t>
            </a:r>
          </a:p>
        </p:txBody>
      </p:sp>
      <p:sp>
        <p:nvSpPr>
          <p:cNvPr id="8195" name="Rectangle 3"/>
          <p:cNvSpPr>
            <a:spLocks noGrp="1" noRot="1" noChangeArrowheads="1"/>
          </p:cNvSpPr>
          <p:nvPr>
            <p:ph type="body" idx="1"/>
          </p:nvPr>
        </p:nvSpPr>
        <p:spPr>
          <a:xfrm>
            <a:off x="428625" y="1916832"/>
            <a:ext cx="8820150" cy="5113337"/>
          </a:xfrm>
        </p:spPr>
        <p:txBody>
          <a:bodyPr/>
          <a:lstStyle/>
          <a:p>
            <a:pPr eaLnBrk="1" hangingPunct="1">
              <a:lnSpc>
                <a:spcPct val="90000"/>
              </a:lnSpc>
              <a:spcBef>
                <a:spcPct val="45000"/>
              </a:spcBef>
              <a:buFont typeface="Arial" charset="0"/>
              <a:buChar char="►"/>
              <a:defRPr/>
            </a:pPr>
            <a:r>
              <a:rPr lang="en-GB" dirty="0">
                <a:solidFill>
                  <a:schemeClr val="hlink"/>
                </a:solidFill>
              </a:rPr>
              <a:t>Inspiration</a:t>
            </a:r>
            <a:r>
              <a:rPr lang="en-GB" dirty="0"/>
              <a:t>: Seek the meaning that God is communicating through His Word today.</a:t>
            </a:r>
          </a:p>
          <a:p>
            <a:pPr eaLnBrk="1" hangingPunct="1">
              <a:lnSpc>
                <a:spcPct val="90000"/>
              </a:lnSpc>
              <a:spcBef>
                <a:spcPct val="45000"/>
              </a:spcBef>
              <a:buFont typeface="Arial" charset="0"/>
              <a:buChar char="►"/>
              <a:defRPr/>
            </a:pPr>
            <a:r>
              <a:rPr lang="en-GB" dirty="0">
                <a:solidFill>
                  <a:schemeClr val="hlink"/>
                </a:solidFill>
              </a:rPr>
              <a:t>Authority:</a:t>
            </a:r>
            <a:r>
              <a:rPr lang="en-GB" dirty="0"/>
              <a:t> God’s word properly interpreted has authority over my own thinking.</a:t>
            </a:r>
          </a:p>
          <a:p>
            <a:pPr eaLnBrk="1" hangingPunct="1">
              <a:lnSpc>
                <a:spcPct val="90000"/>
              </a:lnSpc>
              <a:spcBef>
                <a:spcPct val="45000"/>
              </a:spcBef>
              <a:buFont typeface="Arial" charset="0"/>
              <a:buChar char="►"/>
              <a:defRPr/>
            </a:pPr>
            <a:r>
              <a:rPr lang="en-GB" dirty="0"/>
              <a:t> </a:t>
            </a:r>
            <a:r>
              <a:rPr lang="en-GB" dirty="0">
                <a:solidFill>
                  <a:schemeClr val="hlink"/>
                </a:solidFill>
              </a:rPr>
              <a:t>Clarity:</a:t>
            </a:r>
            <a:r>
              <a:rPr lang="en-GB" dirty="0"/>
              <a:t> The Bible is meant to be understood, look for plain meaning.</a:t>
            </a:r>
          </a:p>
          <a:p>
            <a:pPr eaLnBrk="1" hangingPunct="1">
              <a:lnSpc>
                <a:spcPct val="90000"/>
              </a:lnSpc>
              <a:spcBef>
                <a:spcPct val="45000"/>
              </a:spcBef>
              <a:buFont typeface="Arial" charset="0"/>
              <a:buChar char="►"/>
              <a:defRPr/>
            </a:pPr>
            <a:r>
              <a:rPr lang="en-GB" dirty="0">
                <a:solidFill>
                  <a:schemeClr val="hlink"/>
                </a:solidFill>
              </a:rPr>
              <a:t>Authorial Intention:</a:t>
            </a:r>
            <a:r>
              <a:rPr lang="en-GB" dirty="0"/>
              <a:t> Meaning is anchored in what the human author wrote and intended to mean</a:t>
            </a:r>
          </a:p>
          <a:p>
            <a:pPr eaLnBrk="1" hangingPunct="1">
              <a:lnSpc>
                <a:spcPct val="90000"/>
              </a:lnSpc>
              <a:spcBef>
                <a:spcPct val="45000"/>
              </a:spcBef>
              <a:buFont typeface="Arial" charset="0"/>
              <a:buChar char="►"/>
              <a:defRPr/>
            </a:pPr>
            <a:endParaRPr lang="en-GB" dirty="0"/>
          </a:p>
        </p:txBody>
      </p:sp>
    </p:spTree>
    <p:extLst>
      <p:ext uri="{BB962C8B-B14F-4D97-AF65-F5344CB8AC3E}">
        <p14:creationId xmlns:p14="http://schemas.microsoft.com/office/powerpoint/2010/main" val="1922882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GB" dirty="0"/>
              <a:t>General Principles</a:t>
            </a:r>
          </a:p>
        </p:txBody>
      </p:sp>
      <p:sp>
        <p:nvSpPr>
          <p:cNvPr id="10243" name="Rectangle 3"/>
          <p:cNvSpPr>
            <a:spLocks noGrp="1" noRot="1" noChangeArrowheads="1"/>
          </p:cNvSpPr>
          <p:nvPr>
            <p:ph type="body" idx="1"/>
          </p:nvPr>
        </p:nvSpPr>
        <p:spPr/>
        <p:txBody>
          <a:bodyPr/>
          <a:lstStyle/>
          <a:p>
            <a:pPr eaLnBrk="1" hangingPunct="1">
              <a:buFont typeface="Arial" charset="0"/>
              <a:buChar char="►"/>
              <a:defRPr/>
            </a:pPr>
            <a:r>
              <a:rPr lang="en-GB" dirty="0">
                <a:solidFill>
                  <a:schemeClr val="hlink"/>
                </a:solidFill>
              </a:rPr>
              <a:t>Context:</a:t>
            </a:r>
            <a:r>
              <a:rPr lang="en-GB" dirty="0"/>
              <a:t> A text should be read in its immediate, book and Testament context</a:t>
            </a:r>
          </a:p>
          <a:p>
            <a:pPr eaLnBrk="1" hangingPunct="1">
              <a:buFont typeface="Arial" charset="0"/>
              <a:buChar char="►"/>
              <a:defRPr/>
            </a:pPr>
            <a:r>
              <a:rPr lang="en-GB" dirty="0">
                <a:solidFill>
                  <a:schemeClr val="hlink"/>
                </a:solidFill>
              </a:rPr>
              <a:t>Harmony</a:t>
            </a:r>
            <a:r>
              <a:rPr lang="en-GB" dirty="0"/>
              <a:t> – an interpretation should be in harmony with other relevant Scriptures.</a:t>
            </a:r>
          </a:p>
          <a:p>
            <a:pPr eaLnBrk="1" hangingPunct="1">
              <a:buFont typeface="Arial" charset="0"/>
              <a:buChar char="►"/>
              <a:defRPr/>
            </a:pPr>
            <a:r>
              <a:rPr lang="en-GB" dirty="0">
                <a:solidFill>
                  <a:schemeClr val="hlink"/>
                </a:solidFill>
              </a:rPr>
              <a:t>Progressive Revelation</a:t>
            </a:r>
            <a:r>
              <a:rPr lang="en-GB" dirty="0"/>
              <a:t> – Look backwards for insight but don’t read meaning “backwards.”</a:t>
            </a:r>
          </a:p>
          <a:p>
            <a:pPr eaLnBrk="1" hangingPunct="1">
              <a:buFont typeface="Arial" charset="0"/>
              <a:buChar char="►"/>
              <a:defRPr/>
            </a:pPr>
            <a:endParaRPr lang="en-GB" dirty="0"/>
          </a:p>
        </p:txBody>
      </p:sp>
    </p:spTree>
    <p:extLst>
      <p:ext uri="{BB962C8B-B14F-4D97-AF65-F5344CB8AC3E}">
        <p14:creationId xmlns:p14="http://schemas.microsoft.com/office/powerpoint/2010/main" val="201066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A283-6BA8-4251-BF91-297A269CCE2E}"/>
              </a:ext>
            </a:extLst>
          </p:cNvPr>
          <p:cNvSpPr>
            <a:spLocks noGrp="1"/>
          </p:cNvSpPr>
          <p:nvPr>
            <p:ph type="title"/>
          </p:nvPr>
        </p:nvSpPr>
        <p:spPr/>
        <p:txBody>
          <a:bodyPr/>
          <a:lstStyle/>
          <a:p>
            <a:pPr>
              <a:defRPr/>
            </a:pPr>
            <a:r>
              <a:rPr lang="en-GB" sz="4000" dirty="0">
                <a:solidFill>
                  <a:srgbClr val="FFFF66"/>
                </a:solidFill>
              </a:rPr>
              <a:t>Finding the straight line ...</a:t>
            </a:r>
          </a:p>
        </p:txBody>
      </p:sp>
      <p:sp>
        <p:nvSpPr>
          <p:cNvPr id="3" name="Content Placeholder 2">
            <a:extLst>
              <a:ext uri="{FF2B5EF4-FFF2-40B4-BE49-F238E27FC236}">
                <a16:creationId xmlns:a16="http://schemas.microsoft.com/office/drawing/2014/main" id="{7D34920B-8EA9-4914-AFB8-47AC3F7595B5}"/>
              </a:ext>
            </a:extLst>
          </p:cNvPr>
          <p:cNvSpPr>
            <a:spLocks noGrp="1"/>
          </p:cNvSpPr>
          <p:nvPr>
            <p:ph idx="1"/>
          </p:nvPr>
        </p:nvSpPr>
        <p:spPr>
          <a:xfrm>
            <a:off x="1066800" y="2204864"/>
            <a:ext cx="8401050" cy="3891136"/>
          </a:xfrm>
        </p:spPr>
        <p:txBody>
          <a:bodyPr/>
          <a:lstStyle/>
          <a:p>
            <a:pPr indent="11113">
              <a:spcBef>
                <a:spcPts val="1200"/>
              </a:spcBef>
              <a:buFont typeface="Wingdings" panose="05000000000000000000" pitchFamily="2" charset="2"/>
              <a:buNone/>
              <a:defRPr/>
            </a:pPr>
            <a:r>
              <a:rPr lang="en-GB" dirty="0"/>
              <a:t>Study of the Scriptures involves </a:t>
            </a:r>
            <a:br>
              <a:rPr lang="en-GB" dirty="0"/>
            </a:br>
            <a:r>
              <a:rPr lang="en-GB" dirty="0"/>
              <a:t> knowing the</a:t>
            </a:r>
          </a:p>
          <a:p>
            <a:pPr marL="3141663" lvl="1">
              <a:spcBef>
                <a:spcPts val="1200"/>
              </a:spcBef>
              <a:defRPr/>
            </a:pPr>
            <a:r>
              <a:rPr lang="en-GB" dirty="0"/>
              <a:t>Language </a:t>
            </a:r>
          </a:p>
          <a:p>
            <a:pPr marL="3141663" lvl="1">
              <a:spcBef>
                <a:spcPts val="1200"/>
              </a:spcBef>
              <a:defRPr/>
            </a:pPr>
            <a:r>
              <a:rPr lang="en-GB" dirty="0"/>
              <a:t>Literature</a:t>
            </a:r>
          </a:p>
          <a:p>
            <a:pPr marL="3141663" lvl="1">
              <a:spcBef>
                <a:spcPts val="1200"/>
              </a:spcBef>
              <a:defRPr/>
            </a:pPr>
            <a:r>
              <a:rPr lang="en-GB" dirty="0"/>
              <a:t>Culture</a:t>
            </a:r>
          </a:p>
          <a:p>
            <a:pPr marL="3141663" lvl="1">
              <a:spcBef>
                <a:spcPts val="1200"/>
              </a:spcBef>
              <a:defRPr/>
            </a:pPr>
            <a:r>
              <a:rPr lang="en-GB" dirty="0"/>
              <a:t>Context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3">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CF21-2AAD-4110-AF65-EA3EE2B7F8BE}"/>
              </a:ext>
            </a:extLst>
          </p:cNvPr>
          <p:cNvSpPr>
            <a:spLocks noGrp="1"/>
          </p:cNvSpPr>
          <p:nvPr>
            <p:ph type="title"/>
          </p:nvPr>
        </p:nvSpPr>
        <p:spPr/>
        <p:txBody>
          <a:bodyPr/>
          <a:lstStyle/>
          <a:p>
            <a:pPr>
              <a:defRPr/>
            </a:pPr>
            <a:r>
              <a:rPr lang="en-GB" dirty="0">
                <a:solidFill>
                  <a:srgbClr val="FFFF66"/>
                </a:solidFill>
              </a:rPr>
              <a:t>Language</a:t>
            </a:r>
          </a:p>
        </p:txBody>
      </p:sp>
      <p:sp>
        <p:nvSpPr>
          <p:cNvPr id="3" name="Content Placeholder 2">
            <a:extLst>
              <a:ext uri="{FF2B5EF4-FFF2-40B4-BE49-F238E27FC236}">
                <a16:creationId xmlns:a16="http://schemas.microsoft.com/office/drawing/2014/main" id="{617583D0-EBA3-45AD-86BC-3980E2593CD1}"/>
              </a:ext>
            </a:extLst>
          </p:cNvPr>
          <p:cNvSpPr>
            <a:spLocks noGrp="1"/>
          </p:cNvSpPr>
          <p:nvPr>
            <p:ph idx="1"/>
          </p:nvPr>
        </p:nvSpPr>
        <p:spPr>
          <a:xfrm>
            <a:off x="1066800" y="1981200"/>
            <a:ext cx="8077200" cy="4114800"/>
          </a:xfrm>
        </p:spPr>
        <p:txBody>
          <a:bodyPr/>
          <a:lstStyle/>
          <a:p>
            <a:pPr>
              <a:spcBef>
                <a:spcPts val="1200"/>
              </a:spcBef>
              <a:buFont typeface="Wingdings" panose="05000000000000000000" pitchFamily="2" charset="2"/>
              <a:buNone/>
              <a:defRPr/>
            </a:pPr>
            <a:r>
              <a:rPr lang="en-GB" dirty="0"/>
              <a:t>Nehemiah 8:7-8</a:t>
            </a:r>
          </a:p>
          <a:p>
            <a:pPr lvl="1">
              <a:spcBef>
                <a:spcPts val="1200"/>
              </a:spcBef>
              <a:defRPr/>
            </a:pPr>
            <a:r>
              <a:rPr lang="en-GB" dirty="0"/>
              <a:t>Hebrew (most of OT)</a:t>
            </a:r>
          </a:p>
          <a:p>
            <a:pPr lvl="1">
              <a:spcBef>
                <a:spcPts val="1200"/>
              </a:spcBef>
              <a:defRPr/>
            </a:pPr>
            <a:r>
              <a:rPr lang="en-GB" dirty="0"/>
              <a:t>Aramaic (some Chaldean)</a:t>
            </a:r>
          </a:p>
          <a:p>
            <a:pPr lvl="1">
              <a:spcBef>
                <a:spcPts val="1200"/>
              </a:spcBef>
              <a:defRPr/>
            </a:pPr>
            <a:r>
              <a:rPr lang="en-GB" dirty="0"/>
              <a:t>Greek (Septuagint LXX &amp; the NT)</a:t>
            </a:r>
          </a:p>
          <a:p>
            <a:pPr>
              <a:spcBef>
                <a:spcPts val="2400"/>
              </a:spcBef>
              <a:buFont typeface="Wingdings" panose="05000000000000000000" pitchFamily="2" charset="2"/>
              <a:buNone/>
              <a:defRPr/>
            </a:pPr>
            <a:r>
              <a:rPr lang="en-GB" dirty="0"/>
              <a:t>Compare … Hebrews 10:5 with Psalm 40:6</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CF21-2AAD-4110-AF65-EA3EE2B7F8BE}"/>
              </a:ext>
            </a:extLst>
          </p:cNvPr>
          <p:cNvSpPr>
            <a:spLocks noGrp="1"/>
          </p:cNvSpPr>
          <p:nvPr>
            <p:ph type="title"/>
          </p:nvPr>
        </p:nvSpPr>
        <p:spPr/>
        <p:txBody>
          <a:bodyPr/>
          <a:lstStyle/>
          <a:p>
            <a:pPr>
              <a:defRPr/>
            </a:pPr>
            <a:r>
              <a:rPr lang="en-GB" dirty="0">
                <a:solidFill>
                  <a:srgbClr val="FFFF66"/>
                </a:solidFill>
              </a:rPr>
              <a:t>Language</a:t>
            </a:r>
          </a:p>
        </p:txBody>
      </p:sp>
      <p:sp>
        <p:nvSpPr>
          <p:cNvPr id="3" name="Content Placeholder 2">
            <a:extLst>
              <a:ext uri="{FF2B5EF4-FFF2-40B4-BE49-F238E27FC236}">
                <a16:creationId xmlns:a16="http://schemas.microsoft.com/office/drawing/2014/main" id="{617583D0-EBA3-45AD-86BC-3980E2593CD1}"/>
              </a:ext>
            </a:extLst>
          </p:cNvPr>
          <p:cNvSpPr>
            <a:spLocks noGrp="1"/>
          </p:cNvSpPr>
          <p:nvPr>
            <p:ph idx="1"/>
          </p:nvPr>
        </p:nvSpPr>
        <p:spPr>
          <a:xfrm>
            <a:off x="1066800" y="1981200"/>
            <a:ext cx="8077200" cy="4114800"/>
          </a:xfrm>
        </p:spPr>
        <p:txBody>
          <a:bodyPr/>
          <a:lstStyle/>
          <a:p>
            <a:pPr>
              <a:spcBef>
                <a:spcPts val="1200"/>
              </a:spcBef>
              <a:buFont typeface="Wingdings" panose="05000000000000000000" pitchFamily="2" charset="2"/>
              <a:buNone/>
              <a:defRPr/>
            </a:pPr>
            <a:r>
              <a:rPr lang="en-GB" dirty="0"/>
              <a:t>Nehemiah 8:7-8</a:t>
            </a:r>
          </a:p>
          <a:p>
            <a:pPr lvl="1">
              <a:spcBef>
                <a:spcPts val="1200"/>
              </a:spcBef>
              <a:defRPr/>
            </a:pPr>
            <a:r>
              <a:rPr lang="en-GB" dirty="0"/>
              <a:t>Hebrew (most of OT)</a:t>
            </a:r>
          </a:p>
          <a:p>
            <a:pPr lvl="1">
              <a:spcBef>
                <a:spcPts val="1200"/>
              </a:spcBef>
              <a:defRPr/>
            </a:pPr>
            <a:r>
              <a:rPr lang="en-GB" dirty="0"/>
              <a:t>Aramaic (some Chaldean)</a:t>
            </a:r>
          </a:p>
          <a:p>
            <a:pPr lvl="1">
              <a:spcBef>
                <a:spcPts val="1200"/>
              </a:spcBef>
              <a:defRPr/>
            </a:pPr>
            <a:r>
              <a:rPr lang="en-GB" dirty="0"/>
              <a:t>Greek (Septuagint LXX &amp; the NT)</a:t>
            </a:r>
          </a:p>
          <a:p>
            <a:pPr>
              <a:spcBef>
                <a:spcPts val="2400"/>
              </a:spcBef>
              <a:buFont typeface="Wingdings" panose="05000000000000000000" pitchFamily="2" charset="2"/>
              <a:buNone/>
              <a:defRPr/>
            </a:pPr>
            <a:r>
              <a:rPr lang="en-GB" dirty="0"/>
              <a:t>Hebrews 10:5 with Psalm 40:6</a:t>
            </a:r>
          </a:p>
          <a:p>
            <a:pPr lvl="1">
              <a:spcBef>
                <a:spcPts val="1200"/>
              </a:spcBef>
              <a:defRPr/>
            </a:pPr>
            <a:r>
              <a:rPr lang="en-GB" dirty="0"/>
              <a:t>LXX Text – “a body prepared”</a:t>
            </a:r>
          </a:p>
          <a:p>
            <a:pPr lvl="1">
              <a:spcBef>
                <a:spcPts val="1200"/>
              </a:spcBef>
              <a:defRPr/>
            </a:pPr>
            <a:r>
              <a:rPr lang="en-GB" dirty="0"/>
              <a:t>Masoretic Text -  “my ears you have pierced”</a:t>
            </a:r>
          </a:p>
          <a:p>
            <a:pPr>
              <a:defRPr/>
            </a:pPr>
            <a:endParaRPr lang="en-GB" dirty="0"/>
          </a:p>
        </p:txBody>
      </p:sp>
    </p:spTree>
    <p:extLst>
      <p:ext uri="{BB962C8B-B14F-4D97-AF65-F5344CB8AC3E}">
        <p14:creationId xmlns:p14="http://schemas.microsoft.com/office/powerpoint/2010/main" val="3385191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71D3-BC8F-4D95-8E6A-607C81128775}"/>
              </a:ext>
            </a:extLst>
          </p:cNvPr>
          <p:cNvSpPr>
            <a:spLocks noGrp="1"/>
          </p:cNvSpPr>
          <p:nvPr>
            <p:ph type="title"/>
          </p:nvPr>
        </p:nvSpPr>
        <p:spPr/>
        <p:txBody>
          <a:bodyPr/>
          <a:lstStyle/>
          <a:p>
            <a:pPr>
              <a:defRPr/>
            </a:pPr>
            <a:r>
              <a:rPr lang="en-GB" dirty="0">
                <a:solidFill>
                  <a:srgbClr val="FFFF66"/>
                </a:solidFill>
              </a:rPr>
              <a:t>The “Word of God” ...</a:t>
            </a:r>
            <a:r>
              <a:rPr lang="en-GB" dirty="0"/>
              <a:t>	</a:t>
            </a:r>
          </a:p>
        </p:txBody>
      </p:sp>
      <p:sp>
        <p:nvSpPr>
          <p:cNvPr id="3" name="Content Placeholder 2">
            <a:extLst>
              <a:ext uri="{FF2B5EF4-FFF2-40B4-BE49-F238E27FC236}">
                <a16:creationId xmlns:a16="http://schemas.microsoft.com/office/drawing/2014/main" id="{E04D4A23-7B15-4B4B-A699-7C467375F4F7}"/>
              </a:ext>
            </a:extLst>
          </p:cNvPr>
          <p:cNvSpPr>
            <a:spLocks noGrp="1"/>
          </p:cNvSpPr>
          <p:nvPr>
            <p:ph idx="1"/>
          </p:nvPr>
        </p:nvSpPr>
        <p:spPr/>
        <p:txBody>
          <a:bodyPr/>
          <a:lstStyle/>
          <a:p>
            <a:pPr>
              <a:defRPr/>
            </a:pPr>
            <a:r>
              <a:rPr lang="en-GB" dirty="0"/>
              <a:t>Jesus Christ – the “Word” incarnate </a:t>
            </a:r>
            <a:br>
              <a:rPr lang="en-GB" dirty="0"/>
            </a:br>
            <a:r>
              <a:rPr lang="en-GB" dirty="0"/>
              <a:t>	God in human form</a:t>
            </a:r>
            <a:br>
              <a:rPr lang="en-GB" dirty="0"/>
            </a:br>
            <a:r>
              <a:rPr lang="en-GB" dirty="0"/>
              <a:t>		Divine yet human</a:t>
            </a:r>
          </a:p>
          <a:p>
            <a:pPr>
              <a:spcBef>
                <a:spcPts val="2400"/>
              </a:spcBef>
              <a:defRPr/>
            </a:pPr>
            <a:r>
              <a:rPr lang="en-GB" dirty="0"/>
              <a:t>Scriptures – the “Word of God”</a:t>
            </a:r>
            <a:br>
              <a:rPr lang="en-GB" dirty="0"/>
            </a:br>
            <a:r>
              <a:rPr lang="en-GB" dirty="0"/>
              <a:t>	Divine breath in Human text</a:t>
            </a:r>
            <a:br>
              <a:rPr lang="en-GB" dirty="0"/>
            </a:br>
            <a:r>
              <a:rPr lang="en-GB" dirty="0"/>
              <a:t>2 Peter 2:20 with Luke 1:1-4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7BC0-CA0C-453B-8439-5F4525731757}"/>
              </a:ext>
            </a:extLst>
          </p:cNvPr>
          <p:cNvSpPr>
            <a:spLocks noGrp="1"/>
          </p:cNvSpPr>
          <p:nvPr>
            <p:ph type="title"/>
          </p:nvPr>
        </p:nvSpPr>
        <p:spPr/>
        <p:txBody>
          <a:bodyPr/>
          <a:lstStyle/>
          <a:p>
            <a:pPr>
              <a:defRPr/>
            </a:pPr>
            <a:r>
              <a:rPr lang="en-GB" dirty="0">
                <a:solidFill>
                  <a:srgbClr val="FFFF66"/>
                </a:solidFill>
              </a:rPr>
              <a:t>Literature</a:t>
            </a:r>
          </a:p>
        </p:txBody>
      </p:sp>
      <p:sp>
        <p:nvSpPr>
          <p:cNvPr id="3" name="Content Placeholder 2">
            <a:extLst>
              <a:ext uri="{FF2B5EF4-FFF2-40B4-BE49-F238E27FC236}">
                <a16:creationId xmlns:a16="http://schemas.microsoft.com/office/drawing/2014/main" id="{6806F666-38FD-40B3-81D1-BBC83EA247D3}"/>
              </a:ext>
            </a:extLst>
          </p:cNvPr>
          <p:cNvSpPr>
            <a:spLocks noGrp="1"/>
          </p:cNvSpPr>
          <p:nvPr>
            <p:ph idx="1"/>
          </p:nvPr>
        </p:nvSpPr>
        <p:spPr/>
        <p:txBody>
          <a:bodyPr/>
          <a:lstStyle/>
          <a:p>
            <a:pPr>
              <a:defRPr/>
            </a:pPr>
            <a:r>
              <a:rPr lang="en-GB" dirty="0"/>
              <a:t>Ecclesiastes 3:19-21;  9:1-3,5</a:t>
            </a:r>
          </a:p>
          <a:p>
            <a:pPr>
              <a:buFont typeface="Wingdings" panose="05000000000000000000" pitchFamily="2" charset="2"/>
              <a:buNone/>
              <a:defRPr/>
            </a:pPr>
            <a:br>
              <a:rPr lang="en-GB" dirty="0"/>
            </a:br>
            <a:r>
              <a:rPr lang="en-GB" dirty="0"/>
              <a:t>		... a problem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6AF1BB8-77E0-4695-9A38-5DBFEB5CE697}"/>
              </a:ext>
            </a:extLst>
          </p:cNvPr>
          <p:cNvSpPr>
            <a:spLocks noGrp="1" noChangeArrowheads="1"/>
          </p:cNvSpPr>
          <p:nvPr>
            <p:ph type="title"/>
          </p:nvPr>
        </p:nvSpPr>
        <p:spPr/>
        <p:txBody>
          <a:bodyPr/>
          <a:lstStyle/>
          <a:p>
            <a:pPr eaLnBrk="1" hangingPunct="1">
              <a:defRPr/>
            </a:pPr>
            <a:r>
              <a:rPr lang="en-GB" dirty="0"/>
              <a:t>Hebrew wisdom literature</a:t>
            </a:r>
          </a:p>
        </p:txBody>
      </p:sp>
      <p:sp>
        <p:nvSpPr>
          <p:cNvPr id="96259" name="Rectangle 3">
            <a:extLst>
              <a:ext uri="{FF2B5EF4-FFF2-40B4-BE49-F238E27FC236}">
                <a16:creationId xmlns:a16="http://schemas.microsoft.com/office/drawing/2014/main" id="{B6868643-4309-4BC2-B230-011439E38691}"/>
              </a:ext>
            </a:extLst>
          </p:cNvPr>
          <p:cNvSpPr>
            <a:spLocks noGrp="1" noChangeArrowheads="1"/>
          </p:cNvSpPr>
          <p:nvPr>
            <p:ph type="body" idx="1"/>
          </p:nvPr>
        </p:nvSpPr>
        <p:spPr>
          <a:xfrm>
            <a:off x="1357313" y="2328863"/>
            <a:ext cx="7067550" cy="3886200"/>
          </a:xfrm>
        </p:spPr>
        <p:txBody>
          <a:bodyPr/>
          <a:lstStyle/>
          <a:p>
            <a:pPr eaLnBrk="1" hangingPunct="1">
              <a:defRPr/>
            </a:pPr>
            <a:r>
              <a:rPr lang="en-GB" sz="2800" dirty="0"/>
              <a:t>Job</a:t>
            </a:r>
            <a:r>
              <a:rPr lang="en-GB" sz="2800" dirty="0">
                <a:solidFill>
                  <a:srgbClr val="FFFFFF"/>
                </a:solidFill>
              </a:rPr>
              <a:t> – when your worst nightmares come </a:t>
            </a:r>
            <a:br>
              <a:rPr lang="en-GB" sz="2800" dirty="0">
                <a:solidFill>
                  <a:srgbClr val="FFFFFF"/>
                </a:solidFill>
              </a:rPr>
            </a:br>
            <a:r>
              <a:rPr lang="en-GB" sz="2800" dirty="0">
                <a:solidFill>
                  <a:srgbClr val="FFFFFF"/>
                </a:solidFill>
              </a:rPr>
              <a:t>		true and you don’t know why</a:t>
            </a:r>
          </a:p>
          <a:p>
            <a:pPr eaLnBrk="1" hangingPunct="1">
              <a:defRPr/>
            </a:pPr>
            <a:r>
              <a:rPr lang="en-GB" sz="2800" dirty="0"/>
              <a:t>Psalms</a:t>
            </a:r>
            <a:r>
              <a:rPr lang="en-GB" sz="2800" dirty="0">
                <a:solidFill>
                  <a:srgbClr val="FFFFFF"/>
                </a:solidFill>
              </a:rPr>
              <a:t> – heart-cries to God</a:t>
            </a:r>
          </a:p>
          <a:p>
            <a:pPr eaLnBrk="1" hangingPunct="1">
              <a:defRPr/>
            </a:pPr>
            <a:r>
              <a:rPr lang="en-GB" sz="2800" dirty="0"/>
              <a:t>Proverbs</a:t>
            </a:r>
            <a:r>
              <a:rPr lang="en-GB" sz="2800" dirty="0">
                <a:solidFill>
                  <a:srgbClr val="FFFFFF"/>
                </a:solidFill>
              </a:rPr>
              <a:t> – helpful advice</a:t>
            </a:r>
          </a:p>
          <a:p>
            <a:pPr eaLnBrk="1" hangingPunct="1">
              <a:defRPr/>
            </a:pPr>
            <a:r>
              <a:rPr lang="en-GB" sz="2800" dirty="0"/>
              <a:t>Ecclesiastes</a:t>
            </a:r>
            <a:r>
              <a:rPr lang="en-GB" sz="2800" dirty="0">
                <a:solidFill>
                  <a:srgbClr val="FFFFFF"/>
                </a:solidFill>
              </a:rPr>
              <a:t> – Maybe there’s nothing </a:t>
            </a:r>
            <a:br>
              <a:rPr lang="en-GB" sz="2800" dirty="0">
                <a:solidFill>
                  <a:srgbClr val="FFFFFF"/>
                </a:solidFill>
              </a:rPr>
            </a:br>
            <a:r>
              <a:rPr lang="en-GB" sz="2800" dirty="0">
                <a:solidFill>
                  <a:srgbClr val="FFFFFF"/>
                </a:solidFill>
              </a:rPr>
              <a:t>				there at all …</a:t>
            </a:r>
          </a:p>
          <a:p>
            <a:pPr eaLnBrk="1" hangingPunct="1">
              <a:defRPr/>
            </a:pPr>
            <a:r>
              <a:rPr lang="en-GB" sz="2800" dirty="0"/>
              <a:t>Song of Solomon</a:t>
            </a:r>
            <a:r>
              <a:rPr lang="en-GB" sz="2800" dirty="0">
                <a:solidFill>
                  <a:srgbClr val="FFFFFF"/>
                </a:solidFill>
              </a:rPr>
              <a:t> – a celebration of </a:t>
            </a:r>
            <a:br>
              <a:rPr lang="en-GB" sz="2800" dirty="0">
                <a:solidFill>
                  <a:srgbClr val="FFFFFF"/>
                </a:solidFill>
              </a:rPr>
            </a:br>
            <a:r>
              <a:rPr lang="en-GB" sz="2800" dirty="0">
                <a:solidFill>
                  <a:srgbClr val="FFFFFF"/>
                </a:solidFill>
              </a:rPr>
              <a:t>				sexual love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20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fade">
                                      <p:cBhvr>
                                        <p:cTn id="12" dur="2000"/>
                                        <p:tgtEl>
                                          <p:spTgt spid="96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fade">
                                      <p:cBhvr>
                                        <p:cTn id="17" dur="2000"/>
                                        <p:tgtEl>
                                          <p:spTgt spid="962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fade">
                                      <p:cBhvr>
                                        <p:cTn id="22" dur="2000"/>
                                        <p:tgtEl>
                                          <p:spTgt spid="96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fade">
                                      <p:cBhvr>
                                        <p:cTn id="27" dur="2000"/>
                                        <p:tgtEl>
                                          <p:spTgt spid="96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CECD168A-444E-4D52-B380-C2B23654CE73}"/>
              </a:ext>
            </a:extLst>
          </p:cNvPr>
          <p:cNvSpPr>
            <a:spLocks noGrp="1" noChangeArrowheads="1"/>
          </p:cNvSpPr>
          <p:nvPr>
            <p:ph type="title"/>
          </p:nvPr>
        </p:nvSpPr>
        <p:spPr/>
        <p:txBody>
          <a:bodyPr/>
          <a:lstStyle/>
          <a:p>
            <a:pPr eaLnBrk="1" hangingPunct="1">
              <a:defRPr/>
            </a:pPr>
            <a:r>
              <a:rPr lang="en-GB" sz="4000" b="1" dirty="0"/>
              <a:t>Outline of Book</a:t>
            </a:r>
            <a:br>
              <a:rPr lang="en-GB" sz="4000" dirty="0"/>
            </a:br>
            <a:endParaRPr lang="en-GB" sz="4000" dirty="0"/>
          </a:p>
        </p:txBody>
      </p:sp>
      <p:sp>
        <p:nvSpPr>
          <p:cNvPr id="100355" name="Rectangle 3">
            <a:extLst>
              <a:ext uri="{FF2B5EF4-FFF2-40B4-BE49-F238E27FC236}">
                <a16:creationId xmlns:a16="http://schemas.microsoft.com/office/drawing/2014/main" id="{1B9B4303-07BB-4A67-8F9A-B63B0DB75EC1}"/>
              </a:ext>
            </a:extLst>
          </p:cNvPr>
          <p:cNvSpPr>
            <a:spLocks noGrp="1" noChangeArrowheads="1"/>
          </p:cNvSpPr>
          <p:nvPr>
            <p:ph type="body" idx="1"/>
          </p:nvPr>
        </p:nvSpPr>
        <p:spPr/>
        <p:txBody>
          <a:bodyPr/>
          <a:lstStyle/>
          <a:p>
            <a:pPr eaLnBrk="1" hangingPunct="1">
              <a:spcAft>
                <a:spcPts val="1200"/>
              </a:spcAft>
              <a:defRPr/>
            </a:pPr>
            <a:r>
              <a:rPr lang="en-GB" b="1" dirty="0"/>
              <a:t>Thesis</a:t>
            </a:r>
            <a:r>
              <a:rPr lang="en-GB" dirty="0"/>
              <a:t>: Chp. 1</a:t>
            </a:r>
            <a:endParaRPr lang="en-GB" dirty="0">
              <a:solidFill>
                <a:srgbClr val="FFFFFF"/>
              </a:solidFill>
            </a:endParaRPr>
          </a:p>
          <a:p>
            <a:pPr eaLnBrk="1" hangingPunct="1">
              <a:spcAft>
                <a:spcPts val="1200"/>
              </a:spcAft>
              <a:defRPr/>
            </a:pPr>
            <a:r>
              <a:rPr lang="en-GB" b="1" dirty="0"/>
              <a:t>Experimentation</a:t>
            </a:r>
            <a:r>
              <a:rPr lang="en-GB" dirty="0"/>
              <a:t>: Chps. 2-11 </a:t>
            </a:r>
            <a:r>
              <a:rPr lang="en-GB" dirty="0">
                <a:solidFill>
                  <a:srgbClr val="FFFFFF"/>
                </a:solidFill>
              </a:rPr>
              <a:t>Let me try all possible means to find lasting meaning</a:t>
            </a:r>
          </a:p>
          <a:p>
            <a:pPr eaLnBrk="1" hangingPunct="1">
              <a:spcAft>
                <a:spcPts val="1200"/>
              </a:spcAft>
              <a:defRPr/>
            </a:pPr>
            <a:r>
              <a:rPr lang="en-GB" dirty="0">
                <a:solidFill>
                  <a:srgbClr val="FFFFFF"/>
                </a:solidFill>
              </a:rPr>
              <a:t> </a:t>
            </a:r>
            <a:r>
              <a:rPr lang="en-GB" b="1" dirty="0"/>
              <a:t>Conclusion</a:t>
            </a:r>
            <a:r>
              <a:rPr lang="en-GB" dirty="0"/>
              <a:t>: Chp. 12</a:t>
            </a:r>
            <a:endParaRPr lang="en-GB" dirty="0">
              <a:solidFill>
                <a:srgbClr val="FFFFFF"/>
              </a:solidFill>
            </a:endParaRPr>
          </a:p>
          <a:p>
            <a:pPr eaLnBrk="1" hangingPunct="1">
              <a:defRPr/>
            </a:pPr>
            <a:endParaRPr lang="en-GB" dirty="0">
              <a:solidFill>
                <a:srgbClr val="FFFFFF"/>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1000" fill="hold"/>
                                        <p:tgtEl>
                                          <p:spTgt spid="1003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035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03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0355">
                                            <p:txEl>
                                              <p:pRg st="1" end="1"/>
                                            </p:txEl>
                                          </p:spTgt>
                                        </p:tgtEl>
                                        <p:attrNameLst>
                                          <p:attrName>style.visibility</p:attrName>
                                        </p:attrNameLst>
                                      </p:cBhvr>
                                      <p:to>
                                        <p:strVal val="visible"/>
                                      </p:to>
                                    </p:set>
                                    <p:anim calcmode="lin" valueType="num">
                                      <p:cBhvr>
                                        <p:cTn id="14" dur="1000" fill="hold"/>
                                        <p:tgtEl>
                                          <p:spTgt spid="10035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0035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10035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0355">
                                            <p:txEl>
                                              <p:pRg st="2" end="2"/>
                                            </p:txEl>
                                          </p:spTgt>
                                        </p:tgtEl>
                                        <p:attrNameLst>
                                          <p:attrName>style.visibility</p:attrName>
                                        </p:attrNameLst>
                                      </p:cBhvr>
                                      <p:to>
                                        <p:strVal val="visible"/>
                                      </p:to>
                                    </p:set>
                                    <p:anim calcmode="lin" valueType="num">
                                      <p:cBhvr>
                                        <p:cTn id="21" dur="1000" fill="hold"/>
                                        <p:tgtEl>
                                          <p:spTgt spid="10035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00355">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275146A-B936-4158-8C1C-A5C8BD53A744}"/>
              </a:ext>
            </a:extLst>
          </p:cNvPr>
          <p:cNvSpPr>
            <a:spLocks noGrp="1" noChangeArrowheads="1"/>
          </p:cNvSpPr>
          <p:nvPr>
            <p:ph type="title"/>
          </p:nvPr>
        </p:nvSpPr>
        <p:spPr>
          <a:xfrm>
            <a:off x="395288" y="260350"/>
            <a:ext cx="5483225" cy="1384300"/>
          </a:xfrm>
        </p:spPr>
        <p:txBody>
          <a:bodyPr/>
          <a:lstStyle/>
          <a:p>
            <a:pPr eaLnBrk="1" hangingPunct="1">
              <a:defRPr/>
            </a:pPr>
            <a:r>
              <a:rPr lang="en-GB" dirty="0"/>
              <a:t>The Thesis  -  1:2</a:t>
            </a:r>
          </a:p>
        </p:txBody>
      </p:sp>
      <p:sp>
        <p:nvSpPr>
          <p:cNvPr id="102403" name="Rectangle 3">
            <a:extLst>
              <a:ext uri="{FF2B5EF4-FFF2-40B4-BE49-F238E27FC236}">
                <a16:creationId xmlns:a16="http://schemas.microsoft.com/office/drawing/2014/main" id="{DE79A908-0118-4319-819E-1DD7D8039AC9}"/>
              </a:ext>
            </a:extLst>
          </p:cNvPr>
          <p:cNvSpPr>
            <a:spLocks noGrp="1" noChangeArrowheads="1"/>
          </p:cNvSpPr>
          <p:nvPr>
            <p:ph type="body" idx="1"/>
          </p:nvPr>
        </p:nvSpPr>
        <p:spPr/>
        <p:txBody>
          <a:bodyPr/>
          <a:lstStyle/>
          <a:p>
            <a:pPr eaLnBrk="1" hangingPunct="1">
              <a:defRPr/>
            </a:pPr>
            <a:endParaRPr lang="en-GB" dirty="0"/>
          </a:p>
        </p:txBody>
      </p:sp>
      <p:sp>
        <p:nvSpPr>
          <p:cNvPr id="102404" name="AutoShape 4">
            <a:extLst>
              <a:ext uri="{FF2B5EF4-FFF2-40B4-BE49-F238E27FC236}">
                <a16:creationId xmlns:a16="http://schemas.microsoft.com/office/drawing/2014/main" id="{B6BB6AA5-7648-4F99-86AF-AD987E30D1EA}"/>
              </a:ext>
            </a:extLst>
          </p:cNvPr>
          <p:cNvSpPr>
            <a:spLocks noChangeArrowheads="1"/>
          </p:cNvSpPr>
          <p:nvPr/>
        </p:nvSpPr>
        <p:spPr bwMode="auto">
          <a:xfrm>
            <a:off x="1692275" y="2205038"/>
            <a:ext cx="5616029" cy="3527425"/>
          </a:xfrm>
          <a:prstGeom prst="cloudCallout">
            <a:avLst>
              <a:gd name="adj1" fmla="val -40731"/>
              <a:gd name="adj2" fmla="val -71514"/>
            </a:avLst>
          </a:prstGeom>
          <a:solidFill>
            <a:srgbClr val="4D4D4D"/>
          </a:solidFill>
          <a:ln w="9525">
            <a:solidFill>
              <a:schemeClr val="tx1"/>
            </a:solidFill>
            <a:round/>
            <a:headEnd/>
            <a:tailEnd/>
          </a:ln>
          <a:effectLst/>
        </p:spPr>
        <p:txBody>
          <a:bodyPr/>
          <a:lstStyle/>
          <a:p>
            <a:pPr algn="ctr" eaLnBrk="0" hangingPunct="0">
              <a:defRPr/>
            </a:pPr>
            <a:r>
              <a:rPr lang="en-GB" sz="6000" dirty="0">
                <a:solidFill>
                  <a:srgbClr val="FFFFFF"/>
                </a:solidFill>
                <a:effectLst>
                  <a:outerShdw blurRad="38100" dist="38100" dir="2700000" algn="tl">
                    <a:srgbClr val="000000"/>
                  </a:outerShdw>
                </a:effectLst>
                <a:latin typeface="Tango BT" pitchFamily="82" charset="0"/>
              </a:rPr>
              <a:t>Everything is futile!</a:t>
            </a:r>
            <a:r>
              <a:rPr lang="en-GB" sz="6000" dirty="0">
                <a:solidFill>
                  <a:srgbClr val="FFFF99"/>
                </a:solidFill>
                <a:latin typeface="Tango BT" pitchFamily="82" charset="0"/>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3000" fill="hold"/>
                                        <p:tgtEl>
                                          <p:spTgt spid="102404"/>
                                        </p:tgtEl>
                                        <p:attrNameLst>
                                          <p:attrName>ppt_w</p:attrName>
                                        </p:attrNameLst>
                                      </p:cBhvr>
                                      <p:tavLst>
                                        <p:tav tm="0">
                                          <p:val>
                                            <p:fltVal val="0"/>
                                          </p:val>
                                        </p:tav>
                                        <p:tav tm="100000">
                                          <p:val>
                                            <p:strVal val="#ppt_w"/>
                                          </p:val>
                                        </p:tav>
                                      </p:tavLst>
                                    </p:anim>
                                    <p:anim calcmode="lin" valueType="num">
                                      <p:cBhvr>
                                        <p:cTn id="8" dur="3000" fill="hold"/>
                                        <p:tgtEl>
                                          <p:spTgt spid="102404"/>
                                        </p:tgtEl>
                                        <p:attrNameLst>
                                          <p:attrName>ppt_h</p:attrName>
                                        </p:attrNameLst>
                                      </p:cBhvr>
                                      <p:tavLst>
                                        <p:tav tm="0">
                                          <p:val>
                                            <p:fltVal val="0"/>
                                          </p:val>
                                        </p:tav>
                                        <p:tav tm="100000">
                                          <p:val>
                                            <p:strVal val="#ppt_h"/>
                                          </p:val>
                                        </p:tav>
                                      </p:tavLst>
                                    </p:anim>
                                    <p:animEffect transition="in" filter="fade">
                                      <p:cBhvr>
                                        <p:cTn id="9" dur="30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AAAA26A-E0CC-46BD-95AB-C05D8FD46DF9}"/>
              </a:ext>
            </a:extLst>
          </p:cNvPr>
          <p:cNvSpPr>
            <a:spLocks noGrp="1" noChangeArrowheads="1"/>
          </p:cNvSpPr>
          <p:nvPr>
            <p:ph type="title"/>
          </p:nvPr>
        </p:nvSpPr>
        <p:spPr>
          <a:xfrm>
            <a:off x="3851275" y="620713"/>
            <a:ext cx="4835525" cy="1055687"/>
          </a:xfrm>
        </p:spPr>
        <p:txBody>
          <a:bodyPr/>
          <a:lstStyle/>
          <a:p>
            <a:pPr eaLnBrk="1" hangingPunct="1">
              <a:defRPr/>
            </a:pPr>
            <a:r>
              <a:rPr lang="en-GB" dirty="0"/>
              <a:t>The Context </a:t>
            </a:r>
          </a:p>
        </p:txBody>
      </p:sp>
      <p:sp>
        <p:nvSpPr>
          <p:cNvPr id="103427" name="Rectangle 3">
            <a:extLst>
              <a:ext uri="{FF2B5EF4-FFF2-40B4-BE49-F238E27FC236}">
                <a16:creationId xmlns:a16="http://schemas.microsoft.com/office/drawing/2014/main" id="{C45C3EF3-7EC1-49DC-9FD7-18A6027B729B}"/>
              </a:ext>
            </a:extLst>
          </p:cNvPr>
          <p:cNvSpPr>
            <a:spLocks noGrp="1" noChangeArrowheads="1"/>
          </p:cNvSpPr>
          <p:nvPr>
            <p:ph type="body" idx="1"/>
          </p:nvPr>
        </p:nvSpPr>
        <p:spPr/>
        <p:txBody>
          <a:bodyPr/>
          <a:lstStyle/>
          <a:p>
            <a:pPr eaLnBrk="1" hangingPunct="1">
              <a:defRPr/>
            </a:pPr>
            <a:endParaRPr lang="en-GB" dirty="0"/>
          </a:p>
        </p:txBody>
      </p:sp>
      <p:sp>
        <p:nvSpPr>
          <p:cNvPr id="103429" name="AutoShape 5">
            <a:extLst>
              <a:ext uri="{FF2B5EF4-FFF2-40B4-BE49-F238E27FC236}">
                <a16:creationId xmlns:a16="http://schemas.microsoft.com/office/drawing/2014/main" id="{56034D65-5BA1-4D1F-926D-A6B23AE7CDD0}"/>
              </a:ext>
            </a:extLst>
          </p:cNvPr>
          <p:cNvSpPr>
            <a:spLocks noChangeArrowheads="1"/>
          </p:cNvSpPr>
          <p:nvPr/>
        </p:nvSpPr>
        <p:spPr bwMode="auto">
          <a:xfrm>
            <a:off x="34925" y="44450"/>
            <a:ext cx="2089150" cy="1655763"/>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solidFill>
                <a:srgbClr val="FFFF99"/>
              </a:solidFill>
              <a:latin typeface="Arial" panose="020B0604020202020204" pitchFamily="34" charset="0"/>
            </a:endParaRPr>
          </a:p>
        </p:txBody>
      </p:sp>
      <p:pic>
        <p:nvPicPr>
          <p:cNvPr id="103431" name="Picture 7" descr="MCj04352400000[1]">
            <a:extLst>
              <a:ext uri="{FF2B5EF4-FFF2-40B4-BE49-F238E27FC236}">
                <a16:creationId xmlns:a16="http://schemas.microsoft.com/office/drawing/2014/main" id="{84D1EE4E-D0CA-4667-848C-2BAD764DD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628775"/>
            <a:ext cx="5856288"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Text Box 9">
            <a:extLst>
              <a:ext uri="{FF2B5EF4-FFF2-40B4-BE49-F238E27FC236}">
                <a16:creationId xmlns:a16="http://schemas.microsoft.com/office/drawing/2014/main" id="{BE5255DD-07D6-4AA0-9747-69A5EA8C20F9}"/>
              </a:ext>
            </a:extLst>
          </p:cNvPr>
          <p:cNvSpPr txBox="1">
            <a:spLocks noChangeArrowheads="1"/>
          </p:cNvSpPr>
          <p:nvPr/>
        </p:nvSpPr>
        <p:spPr bwMode="auto">
          <a:xfrm>
            <a:off x="1908175" y="1125538"/>
            <a:ext cx="33115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sz="6000" b="1">
                <a:solidFill>
                  <a:srgbClr val="FFFF99"/>
                </a:solidFill>
                <a:latin typeface="Tango BT"/>
              </a:rPr>
              <a:t>Under </a:t>
            </a:r>
          </a:p>
          <a:p>
            <a:r>
              <a:rPr lang="en-GB" altLang="en-US" sz="6000" b="1">
                <a:solidFill>
                  <a:srgbClr val="FFFF99"/>
                </a:solidFill>
                <a:latin typeface="Tango BT"/>
              </a:rPr>
              <a:t>the sun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fade">
                                      <p:cBhvr>
                                        <p:cTn id="7" dur="2000"/>
                                        <p:tgtEl>
                                          <p:spTgt spid="103429"/>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103431"/>
                                        </p:tgtEl>
                                        <p:attrNameLst>
                                          <p:attrName>style.visibility</p:attrName>
                                        </p:attrNameLst>
                                      </p:cBhvr>
                                      <p:to>
                                        <p:strVal val="visible"/>
                                      </p:to>
                                    </p:set>
                                    <p:anim calcmode="lin" valueType="num">
                                      <p:cBhvr>
                                        <p:cTn id="11" dur="2000" fill="hold"/>
                                        <p:tgtEl>
                                          <p:spTgt spid="103431"/>
                                        </p:tgtEl>
                                        <p:attrNameLst>
                                          <p:attrName>ppt_w</p:attrName>
                                        </p:attrNameLst>
                                      </p:cBhvr>
                                      <p:tavLst>
                                        <p:tav tm="0">
                                          <p:val>
                                            <p:fltVal val="0"/>
                                          </p:val>
                                        </p:tav>
                                        <p:tav tm="100000">
                                          <p:val>
                                            <p:strVal val="#ppt_w"/>
                                          </p:val>
                                        </p:tav>
                                      </p:tavLst>
                                    </p:anim>
                                    <p:anim calcmode="lin" valueType="num">
                                      <p:cBhvr>
                                        <p:cTn id="12" dur="2000" fill="hold"/>
                                        <p:tgtEl>
                                          <p:spTgt spid="103431"/>
                                        </p:tgtEl>
                                        <p:attrNameLst>
                                          <p:attrName>ppt_h</p:attrName>
                                        </p:attrNameLst>
                                      </p:cBhvr>
                                      <p:tavLst>
                                        <p:tav tm="0">
                                          <p:val>
                                            <p:fltVal val="0"/>
                                          </p:val>
                                        </p:tav>
                                        <p:tav tm="100000">
                                          <p:val>
                                            <p:strVal val="#ppt_h"/>
                                          </p:val>
                                        </p:tav>
                                      </p:tavLst>
                                    </p:anim>
                                    <p:animEffect transition="in" filter="fade">
                                      <p:cBhvr>
                                        <p:cTn id="13" dur="2000"/>
                                        <p:tgtEl>
                                          <p:spTgt spid="103431"/>
                                        </p:tgtEl>
                                      </p:cBhvr>
                                    </p:animEffect>
                                  </p:childTnLst>
                                </p:cTn>
                              </p:par>
                            </p:childTnLst>
                          </p:cTn>
                        </p:par>
                        <p:par>
                          <p:cTn id="14" fill="hold" nodeType="afterGroup">
                            <p:stCondLst>
                              <p:cond delay="4000"/>
                            </p:stCondLst>
                            <p:childTnLst>
                              <p:par>
                                <p:cTn id="15" presetID="53" presetClass="entr" presetSubtype="0" fill="hold" grpId="0" nodeType="afterEffect">
                                  <p:stCondLst>
                                    <p:cond delay="0"/>
                                  </p:stCondLst>
                                  <p:childTnLst>
                                    <p:set>
                                      <p:cBhvr>
                                        <p:cTn id="16" dur="1" fill="hold">
                                          <p:stCondLst>
                                            <p:cond delay="0"/>
                                          </p:stCondLst>
                                        </p:cTn>
                                        <p:tgtEl>
                                          <p:spTgt spid="103433"/>
                                        </p:tgtEl>
                                        <p:attrNameLst>
                                          <p:attrName>style.visibility</p:attrName>
                                        </p:attrNameLst>
                                      </p:cBhvr>
                                      <p:to>
                                        <p:strVal val="visible"/>
                                      </p:to>
                                    </p:set>
                                    <p:anim calcmode="lin" valueType="num">
                                      <p:cBhvr>
                                        <p:cTn id="17" dur="2000" fill="hold"/>
                                        <p:tgtEl>
                                          <p:spTgt spid="103433"/>
                                        </p:tgtEl>
                                        <p:attrNameLst>
                                          <p:attrName>ppt_w</p:attrName>
                                        </p:attrNameLst>
                                      </p:cBhvr>
                                      <p:tavLst>
                                        <p:tav tm="0">
                                          <p:val>
                                            <p:fltVal val="0"/>
                                          </p:val>
                                        </p:tav>
                                        <p:tav tm="100000">
                                          <p:val>
                                            <p:strVal val="#ppt_w"/>
                                          </p:val>
                                        </p:tav>
                                      </p:tavLst>
                                    </p:anim>
                                    <p:anim calcmode="lin" valueType="num">
                                      <p:cBhvr>
                                        <p:cTn id="18" dur="2000" fill="hold"/>
                                        <p:tgtEl>
                                          <p:spTgt spid="103433"/>
                                        </p:tgtEl>
                                        <p:attrNameLst>
                                          <p:attrName>ppt_h</p:attrName>
                                        </p:attrNameLst>
                                      </p:cBhvr>
                                      <p:tavLst>
                                        <p:tav tm="0">
                                          <p:val>
                                            <p:fltVal val="0"/>
                                          </p:val>
                                        </p:tav>
                                        <p:tav tm="100000">
                                          <p:val>
                                            <p:strVal val="#ppt_h"/>
                                          </p:val>
                                        </p:tav>
                                      </p:tavLst>
                                    </p:anim>
                                    <p:animEffect transition="in" filter="fade">
                                      <p:cBhvr>
                                        <p:cTn id="19" dur="2000"/>
                                        <p:tgtEl>
                                          <p:spTgt spid="103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P spid="1034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7DF55B2-5995-409D-94A8-1E8DDF725F0B}"/>
              </a:ext>
            </a:extLst>
          </p:cNvPr>
          <p:cNvSpPr>
            <a:spLocks noGrp="1" noChangeArrowheads="1"/>
          </p:cNvSpPr>
          <p:nvPr>
            <p:ph type="title"/>
          </p:nvPr>
        </p:nvSpPr>
        <p:spPr>
          <a:xfrm>
            <a:off x="3851275" y="620713"/>
            <a:ext cx="4835525" cy="1055687"/>
          </a:xfrm>
        </p:spPr>
        <p:txBody>
          <a:bodyPr/>
          <a:lstStyle/>
          <a:p>
            <a:pPr eaLnBrk="1" hangingPunct="1">
              <a:defRPr/>
            </a:pPr>
            <a:r>
              <a:rPr lang="en-GB" dirty="0"/>
              <a:t>The Context </a:t>
            </a:r>
          </a:p>
        </p:txBody>
      </p:sp>
      <p:sp>
        <p:nvSpPr>
          <p:cNvPr id="104451" name="Rectangle 3">
            <a:extLst>
              <a:ext uri="{FF2B5EF4-FFF2-40B4-BE49-F238E27FC236}">
                <a16:creationId xmlns:a16="http://schemas.microsoft.com/office/drawing/2014/main" id="{192A1B7A-484C-4D77-9D3E-9455BD5B0652}"/>
              </a:ext>
            </a:extLst>
          </p:cNvPr>
          <p:cNvSpPr>
            <a:spLocks noGrp="1" noChangeArrowheads="1"/>
          </p:cNvSpPr>
          <p:nvPr>
            <p:ph type="body" idx="1"/>
          </p:nvPr>
        </p:nvSpPr>
        <p:spPr/>
        <p:txBody>
          <a:bodyPr/>
          <a:lstStyle/>
          <a:p>
            <a:pPr eaLnBrk="1" hangingPunct="1">
              <a:defRPr/>
            </a:pPr>
            <a:endParaRPr lang="en-GB" dirty="0"/>
          </a:p>
        </p:txBody>
      </p:sp>
      <p:sp>
        <p:nvSpPr>
          <p:cNvPr id="26628" name="AutoShape 4">
            <a:extLst>
              <a:ext uri="{FF2B5EF4-FFF2-40B4-BE49-F238E27FC236}">
                <a16:creationId xmlns:a16="http://schemas.microsoft.com/office/drawing/2014/main" id="{FC19848D-26EE-4495-9A49-1BE5DF9FD969}"/>
              </a:ext>
            </a:extLst>
          </p:cNvPr>
          <p:cNvSpPr>
            <a:spLocks noChangeArrowheads="1"/>
          </p:cNvSpPr>
          <p:nvPr/>
        </p:nvSpPr>
        <p:spPr bwMode="auto">
          <a:xfrm>
            <a:off x="0" y="0"/>
            <a:ext cx="1223963" cy="1150938"/>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solidFill>
                <a:srgbClr val="FFFF99"/>
              </a:solidFill>
              <a:latin typeface="Arial" panose="020B0604020202020204" pitchFamily="34" charset="0"/>
            </a:endParaRPr>
          </a:p>
        </p:txBody>
      </p:sp>
      <p:pic>
        <p:nvPicPr>
          <p:cNvPr id="104453" name="Picture 5" descr="MCj04398230000[1]">
            <a:extLst>
              <a:ext uri="{FF2B5EF4-FFF2-40B4-BE49-F238E27FC236}">
                <a16:creationId xmlns:a16="http://schemas.microsoft.com/office/drawing/2014/main" id="{512DE96A-FC94-47A3-86D6-6439EA6E5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15888"/>
            <a:ext cx="67691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7">
            <a:extLst>
              <a:ext uri="{FF2B5EF4-FFF2-40B4-BE49-F238E27FC236}">
                <a16:creationId xmlns:a16="http://schemas.microsoft.com/office/drawing/2014/main" id="{076A1830-A292-43A7-B1D5-05E466CC958A}"/>
              </a:ext>
            </a:extLst>
          </p:cNvPr>
          <p:cNvSpPr txBox="1">
            <a:spLocks noChangeArrowheads="1"/>
          </p:cNvSpPr>
          <p:nvPr/>
        </p:nvSpPr>
        <p:spPr bwMode="auto">
          <a:xfrm>
            <a:off x="1116013" y="620713"/>
            <a:ext cx="33115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sz="6000" b="1">
                <a:solidFill>
                  <a:srgbClr val="FFFF99"/>
                </a:solidFill>
                <a:latin typeface="Tango BT"/>
              </a:rPr>
              <a:t>Under </a:t>
            </a:r>
          </a:p>
          <a:p>
            <a:r>
              <a:rPr lang="en-GB" altLang="en-US" sz="6000" b="1">
                <a:solidFill>
                  <a:srgbClr val="FFFF99"/>
                </a:solidFill>
                <a:latin typeface="Tango BT"/>
              </a:rPr>
              <a:t>the sun …</a:t>
            </a:r>
          </a:p>
        </p:txBody>
      </p:sp>
      <p:sp>
        <p:nvSpPr>
          <p:cNvPr id="104457" name="Oval 9">
            <a:extLst>
              <a:ext uri="{FF2B5EF4-FFF2-40B4-BE49-F238E27FC236}">
                <a16:creationId xmlns:a16="http://schemas.microsoft.com/office/drawing/2014/main" id="{20AB0568-F3F0-493E-B940-CAAE6EA85AE0}"/>
              </a:ext>
            </a:extLst>
          </p:cNvPr>
          <p:cNvSpPr>
            <a:spLocks noChangeArrowheads="1"/>
          </p:cNvSpPr>
          <p:nvPr/>
        </p:nvSpPr>
        <p:spPr bwMode="auto">
          <a:xfrm>
            <a:off x="4283075" y="404813"/>
            <a:ext cx="3529013" cy="28797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solidFill>
                <a:srgbClr val="FFFF99"/>
              </a:solidFill>
            </a:endParaRPr>
          </a:p>
        </p:txBody>
      </p:sp>
      <p:sp>
        <p:nvSpPr>
          <p:cNvPr id="104456" name="WordArt 8">
            <a:extLst>
              <a:ext uri="{FF2B5EF4-FFF2-40B4-BE49-F238E27FC236}">
                <a16:creationId xmlns:a16="http://schemas.microsoft.com/office/drawing/2014/main" id="{22022DE6-D176-4406-ABFB-979DDE1DF92C}"/>
              </a:ext>
            </a:extLst>
          </p:cNvPr>
          <p:cNvSpPr>
            <a:spLocks noChangeArrowheads="1" noChangeShapeType="1" noTextEdit="1"/>
          </p:cNvSpPr>
          <p:nvPr/>
        </p:nvSpPr>
        <p:spPr bwMode="auto">
          <a:xfrm>
            <a:off x="4427538" y="692150"/>
            <a:ext cx="3240087" cy="22780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en-GB"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GOD</a:t>
            </a:r>
          </a:p>
        </p:txBody>
      </p:sp>
      <p:sp>
        <p:nvSpPr>
          <p:cNvPr id="104458" name="Text Box 10">
            <a:extLst>
              <a:ext uri="{FF2B5EF4-FFF2-40B4-BE49-F238E27FC236}">
                <a16:creationId xmlns:a16="http://schemas.microsoft.com/office/drawing/2014/main" id="{80509149-E196-44EF-90AB-400ABE7D93FD}"/>
              </a:ext>
            </a:extLst>
          </p:cNvPr>
          <p:cNvSpPr txBox="1">
            <a:spLocks noChangeArrowheads="1"/>
          </p:cNvSpPr>
          <p:nvPr/>
        </p:nvSpPr>
        <p:spPr bwMode="auto">
          <a:xfrm>
            <a:off x="0" y="4222750"/>
            <a:ext cx="46799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GB" altLang="en-US" sz="3200" b="1">
                <a:solidFill>
                  <a:srgbClr val="33CCCC"/>
                </a:solidFill>
              </a:rPr>
              <a:t>No Mention of </a:t>
            </a:r>
            <a:br>
              <a:rPr lang="en-GB" altLang="en-US" sz="3200" b="1">
                <a:solidFill>
                  <a:srgbClr val="33CCCC"/>
                </a:solidFill>
              </a:rPr>
            </a:br>
            <a:r>
              <a:rPr lang="en-GB" altLang="en-US" sz="3200" b="1">
                <a:solidFill>
                  <a:srgbClr val="33CCCC"/>
                </a:solidFill>
              </a:rPr>
              <a:t>God’ personal </a:t>
            </a:r>
            <a:br>
              <a:rPr lang="en-GB" altLang="en-US" sz="3200" b="1">
                <a:solidFill>
                  <a:srgbClr val="33CCCC"/>
                </a:solidFill>
              </a:rPr>
            </a:br>
            <a:r>
              <a:rPr lang="en-GB" altLang="en-US" sz="3200" b="1">
                <a:solidFill>
                  <a:srgbClr val="33CCCC"/>
                </a:solidFill>
              </a:rPr>
              <a:t>name:</a:t>
            </a:r>
          </a:p>
          <a:p>
            <a:pPr>
              <a:spcBef>
                <a:spcPct val="50000"/>
              </a:spcBef>
            </a:pPr>
            <a:endParaRPr lang="en-GB" altLang="en-US" sz="3200" b="1">
              <a:solidFill>
                <a:srgbClr val="FFFF99"/>
              </a:solidFill>
            </a:endParaRPr>
          </a:p>
        </p:txBody>
      </p:sp>
      <p:sp>
        <p:nvSpPr>
          <p:cNvPr id="104459" name="WordArt 11">
            <a:extLst>
              <a:ext uri="{FF2B5EF4-FFF2-40B4-BE49-F238E27FC236}">
                <a16:creationId xmlns:a16="http://schemas.microsoft.com/office/drawing/2014/main" id="{DFE15722-3F25-48AA-BF6C-26688E5E7446}"/>
              </a:ext>
            </a:extLst>
          </p:cNvPr>
          <p:cNvSpPr>
            <a:spLocks noChangeArrowheads="1" noChangeShapeType="1" noTextEdit="1"/>
          </p:cNvSpPr>
          <p:nvPr/>
        </p:nvSpPr>
        <p:spPr bwMode="auto">
          <a:xfrm>
            <a:off x="1331913" y="5516563"/>
            <a:ext cx="2590800" cy="1292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a:r>
              <a:rPr lang="en-GB"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YAHWEH</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par>
                                <p:cTn id="8" presetID="10" presetClass="entr" presetSubtype="0" fill="hold" nodeType="withEffect">
                                  <p:stCondLst>
                                    <p:cond delay="0"/>
                                  </p:stCondLst>
                                  <p:childTnLst>
                                    <p:set>
                                      <p:cBhvr>
                                        <p:cTn id="9" dur="1" fill="hold">
                                          <p:stCondLst>
                                            <p:cond delay="0"/>
                                          </p:stCondLst>
                                        </p:cTn>
                                        <p:tgtEl>
                                          <p:spTgt spid="104453"/>
                                        </p:tgtEl>
                                        <p:attrNameLst>
                                          <p:attrName>style.visibility</p:attrName>
                                        </p:attrNameLst>
                                      </p:cBhvr>
                                      <p:to>
                                        <p:strVal val="visible"/>
                                      </p:to>
                                    </p:set>
                                    <p:animEffect transition="in" filter="fade">
                                      <p:cBhvr>
                                        <p:cTn id="10" dur="2000"/>
                                        <p:tgtEl>
                                          <p:spTgt spid="1044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457"/>
                                        </p:tgtEl>
                                        <p:attrNameLst>
                                          <p:attrName>style.visibility</p:attrName>
                                        </p:attrNameLst>
                                      </p:cBhvr>
                                      <p:to>
                                        <p:strVal val="visible"/>
                                      </p:to>
                                    </p:set>
                                    <p:animEffect transition="in" filter="fade">
                                      <p:cBhvr>
                                        <p:cTn id="13" dur="2000"/>
                                        <p:tgtEl>
                                          <p:spTgt spid="104457"/>
                                        </p:tgtEl>
                                      </p:cBhvr>
                                    </p:animEffect>
                                  </p:childTnLst>
                                </p:cTn>
                              </p:par>
                              <p:par>
                                <p:cTn id="14" presetID="10" presetClass="entr" presetSubtype="0" fill="hold" nodeType="withEffect">
                                  <p:stCondLst>
                                    <p:cond delay="0"/>
                                  </p:stCondLst>
                                  <p:childTnLst>
                                    <p:set>
                                      <p:cBhvr>
                                        <p:cTn id="15" dur="1" fill="hold">
                                          <p:stCondLst>
                                            <p:cond delay="0"/>
                                          </p:stCondLst>
                                        </p:cTn>
                                        <p:tgtEl>
                                          <p:spTgt spid="104456"/>
                                        </p:tgtEl>
                                        <p:attrNameLst>
                                          <p:attrName>style.visibility</p:attrName>
                                        </p:attrNameLst>
                                      </p:cBhvr>
                                      <p:to>
                                        <p:strVal val="visible"/>
                                      </p:to>
                                    </p:set>
                                    <p:animEffect transition="in" filter="fade">
                                      <p:cBhvr>
                                        <p:cTn id="16" dur="2000"/>
                                        <p:tgtEl>
                                          <p:spTgt spid="1044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458"/>
                                        </p:tgtEl>
                                        <p:attrNameLst>
                                          <p:attrName>style.visibility</p:attrName>
                                        </p:attrNameLst>
                                      </p:cBhvr>
                                      <p:to>
                                        <p:strVal val="visible"/>
                                      </p:to>
                                    </p:set>
                                    <p:animEffect transition="in" filter="fade">
                                      <p:cBhvr>
                                        <p:cTn id="21" dur="2000"/>
                                        <p:tgtEl>
                                          <p:spTgt spid="104458"/>
                                        </p:tgtEl>
                                      </p:cBhvr>
                                    </p:animEffect>
                                  </p:childTnLst>
                                </p:cTn>
                              </p:par>
                            </p:childTnLst>
                          </p:cTn>
                        </p:par>
                        <p:par>
                          <p:cTn id="22" fill="hold" nodeType="afterGroup">
                            <p:stCondLst>
                              <p:cond delay="2000"/>
                            </p:stCondLst>
                            <p:childTnLst>
                              <p:par>
                                <p:cTn id="23" presetID="53" presetClass="entr" presetSubtype="0" fill="hold" nodeType="afterEffect">
                                  <p:stCondLst>
                                    <p:cond delay="0"/>
                                  </p:stCondLst>
                                  <p:childTnLst>
                                    <p:set>
                                      <p:cBhvr>
                                        <p:cTn id="24" dur="1" fill="hold">
                                          <p:stCondLst>
                                            <p:cond delay="0"/>
                                          </p:stCondLst>
                                        </p:cTn>
                                        <p:tgtEl>
                                          <p:spTgt spid="104459"/>
                                        </p:tgtEl>
                                        <p:attrNameLst>
                                          <p:attrName>style.visibility</p:attrName>
                                        </p:attrNameLst>
                                      </p:cBhvr>
                                      <p:to>
                                        <p:strVal val="visible"/>
                                      </p:to>
                                    </p:set>
                                    <p:anim calcmode="lin" valueType="num">
                                      <p:cBhvr>
                                        <p:cTn id="25" dur="2000" fill="hold"/>
                                        <p:tgtEl>
                                          <p:spTgt spid="104459"/>
                                        </p:tgtEl>
                                        <p:attrNameLst>
                                          <p:attrName>ppt_w</p:attrName>
                                        </p:attrNameLst>
                                      </p:cBhvr>
                                      <p:tavLst>
                                        <p:tav tm="0">
                                          <p:val>
                                            <p:fltVal val="0"/>
                                          </p:val>
                                        </p:tav>
                                        <p:tav tm="100000">
                                          <p:val>
                                            <p:strVal val="#ppt_w"/>
                                          </p:val>
                                        </p:tav>
                                      </p:tavLst>
                                    </p:anim>
                                    <p:anim calcmode="lin" valueType="num">
                                      <p:cBhvr>
                                        <p:cTn id="26" dur="2000" fill="hold"/>
                                        <p:tgtEl>
                                          <p:spTgt spid="104459"/>
                                        </p:tgtEl>
                                        <p:attrNameLst>
                                          <p:attrName>ppt_h</p:attrName>
                                        </p:attrNameLst>
                                      </p:cBhvr>
                                      <p:tavLst>
                                        <p:tav tm="0">
                                          <p:val>
                                            <p:fltVal val="0"/>
                                          </p:val>
                                        </p:tav>
                                        <p:tav tm="100000">
                                          <p:val>
                                            <p:strVal val="#ppt_h"/>
                                          </p:val>
                                        </p:tav>
                                      </p:tavLst>
                                    </p:anim>
                                    <p:animEffect transition="in" filter="fade">
                                      <p:cBhvr>
                                        <p:cTn id="27" dur="20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7" grpId="0" animBg="1"/>
      <p:bldP spid="1044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0B662C-783B-4DC5-B1C7-DFD54325A151}"/>
              </a:ext>
            </a:extLst>
          </p:cNvPr>
          <p:cNvSpPr>
            <a:spLocks noGrp="1" noChangeArrowheads="1"/>
          </p:cNvSpPr>
          <p:nvPr>
            <p:ph type="title"/>
          </p:nvPr>
        </p:nvSpPr>
        <p:spPr>
          <a:xfrm>
            <a:off x="2843213" y="100013"/>
            <a:ext cx="8229600" cy="1384300"/>
          </a:xfrm>
        </p:spPr>
        <p:txBody>
          <a:bodyPr/>
          <a:lstStyle/>
          <a:p>
            <a:pPr eaLnBrk="1" hangingPunct="1">
              <a:defRPr/>
            </a:pPr>
            <a:r>
              <a:rPr lang="en-GB" sz="4000" b="1" dirty="0"/>
              <a:t>An Experiment ! </a:t>
            </a:r>
            <a:br>
              <a:rPr lang="en-GB" sz="4000" b="1" dirty="0"/>
            </a:br>
            <a:r>
              <a:rPr lang="en-GB" sz="4000" b="1" dirty="0"/>
              <a:t>Is there meaning in … ? </a:t>
            </a:r>
            <a:endParaRPr lang="en-US" sz="4000" b="1" dirty="0"/>
          </a:p>
        </p:txBody>
      </p:sp>
      <p:sp>
        <p:nvSpPr>
          <p:cNvPr id="3075" name="Rectangle 3">
            <a:extLst>
              <a:ext uri="{FF2B5EF4-FFF2-40B4-BE49-F238E27FC236}">
                <a16:creationId xmlns:a16="http://schemas.microsoft.com/office/drawing/2014/main" id="{C716A55A-EB96-43DB-8D0A-995352DF706C}"/>
              </a:ext>
            </a:extLst>
          </p:cNvPr>
          <p:cNvSpPr>
            <a:spLocks noGrp="1" noChangeArrowheads="1"/>
          </p:cNvSpPr>
          <p:nvPr>
            <p:ph type="body" idx="1"/>
          </p:nvPr>
        </p:nvSpPr>
        <p:spPr>
          <a:xfrm>
            <a:off x="2411413" y="1916113"/>
            <a:ext cx="8229600" cy="4652962"/>
          </a:xfrm>
        </p:spPr>
        <p:txBody>
          <a:bodyPr/>
          <a:lstStyle/>
          <a:p>
            <a:pPr eaLnBrk="1" hangingPunct="1">
              <a:lnSpc>
                <a:spcPct val="90000"/>
              </a:lnSpc>
              <a:spcBef>
                <a:spcPct val="50000"/>
              </a:spcBef>
              <a:defRPr/>
            </a:pPr>
            <a:r>
              <a:rPr lang="en-GB" b="1" dirty="0"/>
              <a:t>Nature</a:t>
            </a:r>
            <a:r>
              <a:rPr lang="en-GB" dirty="0"/>
              <a:t> 1:4-8</a:t>
            </a:r>
          </a:p>
          <a:p>
            <a:pPr eaLnBrk="1" hangingPunct="1">
              <a:lnSpc>
                <a:spcPct val="90000"/>
              </a:lnSpc>
              <a:spcBef>
                <a:spcPct val="50000"/>
              </a:spcBef>
              <a:defRPr/>
            </a:pPr>
            <a:r>
              <a:rPr lang="en-GB" b="1" dirty="0"/>
              <a:t>Human history</a:t>
            </a:r>
            <a:r>
              <a:rPr lang="en-GB" dirty="0"/>
              <a:t> 1:9-11 </a:t>
            </a:r>
          </a:p>
          <a:p>
            <a:pPr eaLnBrk="1" hangingPunct="1">
              <a:lnSpc>
                <a:spcPct val="90000"/>
              </a:lnSpc>
              <a:spcBef>
                <a:spcPct val="50000"/>
              </a:spcBef>
              <a:defRPr/>
            </a:pPr>
            <a:r>
              <a:rPr lang="en-GB" b="1" dirty="0"/>
              <a:t>Education &amp; wisdom</a:t>
            </a:r>
            <a:r>
              <a:rPr lang="en-GB" dirty="0"/>
              <a:t> 1:12-18</a:t>
            </a:r>
          </a:p>
          <a:p>
            <a:pPr eaLnBrk="1" hangingPunct="1">
              <a:lnSpc>
                <a:spcPct val="90000"/>
              </a:lnSpc>
              <a:spcBef>
                <a:spcPct val="50000"/>
              </a:spcBef>
              <a:defRPr/>
            </a:pPr>
            <a:r>
              <a:rPr lang="en-GB" b="1" dirty="0"/>
              <a:t>The pursuit of Pleasure</a:t>
            </a:r>
            <a:r>
              <a:rPr lang="en-GB" dirty="0"/>
              <a:t> 2:1-11</a:t>
            </a:r>
          </a:p>
          <a:p>
            <a:pPr eaLnBrk="1" hangingPunct="1">
              <a:lnSpc>
                <a:spcPct val="90000"/>
              </a:lnSpc>
              <a:spcBef>
                <a:spcPct val="50000"/>
              </a:spcBef>
              <a:defRPr/>
            </a:pPr>
            <a:r>
              <a:rPr lang="en-GB" b="1" dirty="0"/>
              <a:t>Honest wise work</a:t>
            </a:r>
            <a:r>
              <a:rPr lang="en-GB" dirty="0"/>
              <a:t> 2:12-23</a:t>
            </a:r>
          </a:p>
          <a:p>
            <a:pPr eaLnBrk="1" hangingPunct="1">
              <a:lnSpc>
                <a:spcPct val="90000"/>
              </a:lnSpc>
              <a:spcBef>
                <a:spcPct val="50000"/>
              </a:spcBef>
              <a:defRPr/>
            </a:pPr>
            <a:r>
              <a:rPr lang="en-GB" b="1" dirty="0"/>
              <a:t>Bettering yourself</a:t>
            </a:r>
            <a:r>
              <a:rPr lang="en-GB" dirty="0"/>
              <a:t> 4:1-8</a:t>
            </a:r>
          </a:p>
          <a:p>
            <a:pPr eaLnBrk="1" hangingPunct="1">
              <a:lnSpc>
                <a:spcPct val="90000"/>
              </a:lnSpc>
              <a:spcBef>
                <a:spcPct val="50000"/>
              </a:spcBef>
              <a:defRPr/>
            </a:pPr>
            <a:r>
              <a:rPr lang="en-GB" b="1" dirty="0"/>
              <a:t>Money and wealth </a:t>
            </a:r>
            <a:r>
              <a:rPr lang="en-GB" dirty="0"/>
              <a:t>5:8-16</a:t>
            </a:r>
            <a:endParaRPr lang="en-US" dirty="0"/>
          </a:p>
          <a:p>
            <a:pPr eaLnBrk="1" hangingPunct="1">
              <a:lnSpc>
                <a:spcPct val="90000"/>
              </a:lnSpc>
              <a:defRPr/>
            </a:pPr>
            <a:endParaRPr lang="en-US" dirty="0"/>
          </a:p>
        </p:txBody>
      </p:sp>
      <p:sp>
        <p:nvSpPr>
          <p:cNvPr id="27652" name="WordArt 4">
            <a:extLst>
              <a:ext uri="{FF2B5EF4-FFF2-40B4-BE49-F238E27FC236}">
                <a16:creationId xmlns:a16="http://schemas.microsoft.com/office/drawing/2014/main" id="{055C0FC6-4373-4349-86D0-853AF01A56B8}"/>
              </a:ext>
            </a:extLst>
          </p:cNvPr>
          <p:cNvSpPr>
            <a:spLocks noChangeArrowheads="1" noChangeShapeType="1" noTextEdit="1"/>
          </p:cNvSpPr>
          <p:nvPr/>
        </p:nvSpPr>
        <p:spPr bwMode="auto">
          <a:xfrm>
            <a:off x="719138" y="736600"/>
            <a:ext cx="1223962" cy="1152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en-GB"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GOD</a:t>
            </a:r>
          </a:p>
        </p:txBody>
      </p:sp>
      <p:sp>
        <p:nvSpPr>
          <p:cNvPr id="3077" name="AutoShape 5">
            <a:extLst>
              <a:ext uri="{FF2B5EF4-FFF2-40B4-BE49-F238E27FC236}">
                <a16:creationId xmlns:a16="http://schemas.microsoft.com/office/drawing/2014/main" id="{47AEF6A4-A835-436A-B138-BDD56A244404}"/>
              </a:ext>
            </a:extLst>
          </p:cNvPr>
          <p:cNvSpPr>
            <a:spLocks noChangeArrowheads="1"/>
          </p:cNvSpPr>
          <p:nvPr/>
        </p:nvSpPr>
        <p:spPr bwMode="auto">
          <a:xfrm>
            <a:off x="34925" y="44450"/>
            <a:ext cx="3059113" cy="2447925"/>
          </a:xfrm>
          <a:prstGeom prst="irregularSeal2">
            <a:avLst/>
          </a:prstGeom>
          <a:solidFill>
            <a:srgbClr val="3333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solidFill>
                <a:srgbClr val="FFFF99"/>
              </a:solidFill>
            </a:endParaRPr>
          </a:p>
        </p:txBody>
      </p:sp>
      <p:sp>
        <p:nvSpPr>
          <p:cNvPr id="3078" name="AutoShape 6">
            <a:extLst>
              <a:ext uri="{FF2B5EF4-FFF2-40B4-BE49-F238E27FC236}">
                <a16:creationId xmlns:a16="http://schemas.microsoft.com/office/drawing/2014/main" id="{E7C06903-E7B4-4A2C-87E5-EA9158B14853}"/>
              </a:ext>
            </a:extLst>
          </p:cNvPr>
          <p:cNvSpPr>
            <a:spLocks noChangeArrowheads="1"/>
          </p:cNvSpPr>
          <p:nvPr/>
        </p:nvSpPr>
        <p:spPr bwMode="auto">
          <a:xfrm>
            <a:off x="1006475" y="809625"/>
            <a:ext cx="914400" cy="914400"/>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solidFill>
                <a:srgbClr val="FFFF99"/>
              </a:solidFill>
              <a:latin typeface="Arial" panose="020B0604020202020204" pitchFamily="34" charset="0"/>
            </a:endParaRPr>
          </a:p>
        </p:txBody>
      </p:sp>
      <p:sp>
        <p:nvSpPr>
          <p:cNvPr id="3079" name="AutoShape 7">
            <a:extLst>
              <a:ext uri="{FF2B5EF4-FFF2-40B4-BE49-F238E27FC236}">
                <a16:creationId xmlns:a16="http://schemas.microsoft.com/office/drawing/2014/main" id="{20067750-71EC-4525-8B13-8BBCFA434604}"/>
              </a:ext>
            </a:extLst>
          </p:cNvPr>
          <p:cNvSpPr>
            <a:spLocks noChangeArrowheads="1"/>
          </p:cNvSpPr>
          <p:nvPr/>
        </p:nvSpPr>
        <p:spPr bwMode="auto">
          <a:xfrm>
            <a:off x="1692275" y="2205038"/>
            <a:ext cx="6408738" cy="4248150"/>
          </a:xfrm>
          <a:prstGeom prst="cloudCallout">
            <a:avLst>
              <a:gd name="adj1" fmla="val -42866"/>
              <a:gd name="adj2" fmla="val -67861"/>
            </a:avLst>
          </a:prstGeom>
          <a:solidFill>
            <a:srgbClr val="4D4D4D">
              <a:alpha val="78000"/>
            </a:srgbClr>
          </a:solidFill>
          <a:ln w="9525">
            <a:solidFill>
              <a:schemeClr val="tx1"/>
            </a:solidFill>
            <a:round/>
            <a:headEnd/>
            <a:tailEnd/>
          </a:ln>
          <a:effectLst/>
        </p:spPr>
        <p:txBody>
          <a:bodyPr/>
          <a:lstStyle/>
          <a:p>
            <a:pPr algn="ctr" eaLnBrk="0" hangingPunct="0">
              <a:defRPr/>
            </a:pPr>
            <a:r>
              <a:rPr lang="en-GB" sz="6000" dirty="0">
                <a:solidFill>
                  <a:srgbClr val="FFFFFF"/>
                </a:solidFill>
                <a:effectLst>
                  <a:outerShdw blurRad="38100" dist="38100" dir="2700000" algn="tl">
                    <a:srgbClr val="000000"/>
                  </a:outerShdw>
                </a:effectLst>
                <a:latin typeface="Tango BT" pitchFamily="82" charset="0"/>
              </a:rPr>
              <a:t>Everything is futile!</a:t>
            </a:r>
            <a:r>
              <a:rPr lang="en-GB" sz="6000" dirty="0">
                <a:solidFill>
                  <a:srgbClr val="FFFF99"/>
                </a:solidFill>
                <a:latin typeface="Tango BT" pitchFamily="82" charset="0"/>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3077"/>
                                        </p:tgtEl>
                                        <p:attrNameLst>
                                          <p:attrName>style.visibility</p:attrName>
                                        </p:attrNameLst>
                                      </p:cBhvr>
                                      <p:to>
                                        <p:strVal val="visible"/>
                                      </p:to>
                                    </p:set>
                                    <p:anim calcmode="lin" valueType="num">
                                      <p:cBhvr>
                                        <p:cTn id="11" dur="1000" fill="hold"/>
                                        <p:tgtEl>
                                          <p:spTgt spid="3077"/>
                                        </p:tgtEl>
                                        <p:attrNameLst>
                                          <p:attrName>ppt_w</p:attrName>
                                        </p:attrNameLst>
                                      </p:cBhvr>
                                      <p:tavLst>
                                        <p:tav tm="0">
                                          <p:val>
                                            <p:strVal val="#ppt_w*0.70"/>
                                          </p:val>
                                        </p:tav>
                                        <p:tav tm="100000">
                                          <p:val>
                                            <p:strVal val="#ppt_w"/>
                                          </p:val>
                                        </p:tav>
                                      </p:tavLst>
                                    </p:anim>
                                    <p:anim calcmode="lin" valueType="num">
                                      <p:cBhvr>
                                        <p:cTn id="12" dur="1000" fill="hold"/>
                                        <p:tgtEl>
                                          <p:spTgt spid="3077"/>
                                        </p:tgtEl>
                                        <p:attrNameLst>
                                          <p:attrName>ppt_h</p:attrName>
                                        </p:attrNameLst>
                                      </p:cBhvr>
                                      <p:tavLst>
                                        <p:tav tm="0">
                                          <p:val>
                                            <p:strVal val="#ppt_h"/>
                                          </p:val>
                                        </p:tav>
                                        <p:tav tm="100000">
                                          <p:val>
                                            <p:strVal val="#ppt_h"/>
                                          </p:val>
                                        </p:tav>
                                      </p:tavLst>
                                    </p:anim>
                                    <p:animEffect transition="in" filter="fade">
                                      <p:cBhvr>
                                        <p:cTn id="13" dur="1000"/>
                                        <p:tgtEl>
                                          <p:spTgt spid="3077"/>
                                        </p:tgtEl>
                                      </p:cBhvr>
                                    </p:animEffec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75">
                                            <p:txEl>
                                              <p:pRg st="6" end="6"/>
                                            </p:txEl>
                                          </p:spTgt>
                                        </p:tgtEl>
                                        <p:attrNameLst>
                                          <p:attrName>style.visibility</p:attrName>
                                        </p:attrNameLst>
                                      </p:cBhvr>
                                      <p:to>
                                        <p:strVal val="visible"/>
                                      </p:to>
                                    </p:set>
                                  </p:childTnLst>
                                </p:cTn>
                              </p:par>
                            </p:childTnLst>
                          </p:cTn>
                        </p:par>
                        <p:par>
                          <p:cTn id="45" fill="hold" nodeType="afterGroup">
                            <p:stCondLst>
                              <p:cond delay="0"/>
                            </p:stCondLst>
                            <p:childTnLst>
                              <p:par>
                                <p:cTn id="46" presetID="10" presetClass="entr" presetSubtype="0" fill="hold" grpId="0" nodeType="afterEffect">
                                  <p:stCondLst>
                                    <p:cond delay="0"/>
                                  </p:stCondLst>
                                  <p:childTnLst>
                                    <p:set>
                                      <p:cBhvr>
                                        <p:cTn id="47" dur="1" fill="hold">
                                          <p:stCondLst>
                                            <p:cond delay="0"/>
                                          </p:stCondLst>
                                        </p:cTn>
                                        <p:tgtEl>
                                          <p:spTgt spid="3079"/>
                                        </p:tgtEl>
                                        <p:attrNameLst>
                                          <p:attrName>style.visibility</p:attrName>
                                        </p:attrNameLst>
                                      </p:cBhvr>
                                      <p:to>
                                        <p:strVal val="visible"/>
                                      </p:to>
                                    </p:set>
                                    <p:animEffect transition="in" filter="fade">
                                      <p:cBhvr>
                                        <p:cTn id="48" dur="5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7" grpId="0" animBg="1"/>
      <p:bldP spid="3078" grpId="0" animBg="1"/>
      <p:bldP spid="307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AFC3CC2-6C53-4A5E-991B-C0D5C39B8A12}"/>
              </a:ext>
            </a:extLst>
          </p:cNvPr>
          <p:cNvSpPr>
            <a:spLocks noGrp="1" noChangeArrowheads="1"/>
          </p:cNvSpPr>
          <p:nvPr>
            <p:ph type="title"/>
          </p:nvPr>
        </p:nvSpPr>
        <p:spPr>
          <a:xfrm>
            <a:off x="857250" y="-71438"/>
            <a:ext cx="8345488" cy="1027113"/>
          </a:xfrm>
        </p:spPr>
        <p:txBody>
          <a:bodyPr/>
          <a:lstStyle/>
          <a:p>
            <a:pPr eaLnBrk="1" hangingPunct="1">
              <a:defRPr/>
            </a:pPr>
            <a:r>
              <a:rPr lang="en-GB" b="1" dirty="0"/>
              <a:t>Why does it all seem futile ?</a:t>
            </a:r>
            <a:endParaRPr lang="en-US" b="1" dirty="0"/>
          </a:p>
        </p:txBody>
      </p:sp>
      <p:sp>
        <p:nvSpPr>
          <p:cNvPr id="86020" name="AutoShape 4">
            <a:extLst>
              <a:ext uri="{FF2B5EF4-FFF2-40B4-BE49-F238E27FC236}">
                <a16:creationId xmlns:a16="http://schemas.microsoft.com/office/drawing/2014/main" id="{AF9B9F47-BAE3-43B6-B2A2-1546F0BB3F62}"/>
              </a:ext>
            </a:extLst>
          </p:cNvPr>
          <p:cNvSpPr>
            <a:spLocks noChangeArrowheads="1"/>
          </p:cNvSpPr>
          <p:nvPr/>
        </p:nvSpPr>
        <p:spPr bwMode="auto">
          <a:xfrm>
            <a:off x="-36513" y="730250"/>
            <a:ext cx="1619251" cy="1341438"/>
          </a:xfrm>
          <a:prstGeom prst="irregularSeal2">
            <a:avLst/>
          </a:prstGeom>
          <a:solidFill>
            <a:srgbClr val="3333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solidFill>
                <a:srgbClr val="FFFF99"/>
              </a:solidFill>
            </a:endParaRPr>
          </a:p>
        </p:txBody>
      </p:sp>
      <p:sp>
        <p:nvSpPr>
          <p:cNvPr id="86021" name="AutoShape 5">
            <a:extLst>
              <a:ext uri="{FF2B5EF4-FFF2-40B4-BE49-F238E27FC236}">
                <a16:creationId xmlns:a16="http://schemas.microsoft.com/office/drawing/2014/main" id="{9DC3764D-43C8-4BC5-9BA8-6AEE2562F722}"/>
              </a:ext>
            </a:extLst>
          </p:cNvPr>
          <p:cNvSpPr>
            <a:spLocks noChangeArrowheads="1"/>
          </p:cNvSpPr>
          <p:nvPr/>
        </p:nvSpPr>
        <p:spPr bwMode="auto">
          <a:xfrm>
            <a:off x="503238" y="1135063"/>
            <a:ext cx="503237" cy="503237"/>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solidFill>
                <a:srgbClr val="FFFF99"/>
              </a:solidFill>
            </a:endParaRPr>
          </a:p>
        </p:txBody>
      </p:sp>
      <p:sp>
        <p:nvSpPr>
          <p:cNvPr id="86023" name="Rectangle 7">
            <a:extLst>
              <a:ext uri="{FF2B5EF4-FFF2-40B4-BE49-F238E27FC236}">
                <a16:creationId xmlns:a16="http://schemas.microsoft.com/office/drawing/2014/main" id="{4E565970-DEB5-417D-85C5-F13B43CC0EBC}"/>
              </a:ext>
            </a:extLst>
          </p:cNvPr>
          <p:cNvSpPr>
            <a:spLocks noGrp="1" noChangeArrowheads="1"/>
          </p:cNvSpPr>
          <p:nvPr>
            <p:ph type="body" idx="1"/>
          </p:nvPr>
        </p:nvSpPr>
        <p:spPr>
          <a:xfrm>
            <a:off x="950913" y="1814513"/>
            <a:ext cx="8229600" cy="4114800"/>
          </a:xfrm>
        </p:spPr>
        <p:txBody>
          <a:bodyPr/>
          <a:lstStyle/>
          <a:p>
            <a:pPr eaLnBrk="1" hangingPunct="1">
              <a:defRPr/>
            </a:pPr>
            <a:r>
              <a:rPr lang="en-GB" dirty="0"/>
              <a:t>Part 1   Chps 1-6   18 x “under the sun”</a:t>
            </a:r>
            <a:br>
              <a:rPr lang="en-GB" dirty="0"/>
            </a:br>
            <a:r>
              <a:rPr lang="en-GB" dirty="0"/>
              <a:t>				 27 x “Meaningless”</a:t>
            </a:r>
          </a:p>
          <a:p>
            <a:pPr eaLnBrk="1" hangingPunct="1">
              <a:defRPr/>
            </a:pPr>
            <a:r>
              <a:rPr lang="en-GB" dirty="0"/>
              <a:t>Part 2  Chps 7-12  11 x under the sun”</a:t>
            </a:r>
            <a:br>
              <a:rPr lang="en-GB" dirty="0"/>
            </a:br>
            <a:r>
              <a:rPr lang="en-GB" dirty="0"/>
              <a:t>				 10 x “meaningless”</a:t>
            </a:r>
          </a:p>
          <a:p>
            <a:pPr eaLnBrk="1" hangingPunct="1">
              <a:defRPr/>
            </a:pPr>
            <a:r>
              <a:rPr lang="en-GB" dirty="0"/>
              <a:t>Part 3 12:9-14  	   0 x “under the sun”	 			   0 x “meaningless”</a:t>
            </a:r>
            <a:endParaRPr lang="en-US" dirty="0"/>
          </a:p>
        </p:txBody>
      </p:sp>
      <p:pic>
        <p:nvPicPr>
          <p:cNvPr id="86025" name="Picture 9" descr="MCj04398230000[1]">
            <a:extLst>
              <a:ext uri="{FF2B5EF4-FFF2-40B4-BE49-F238E27FC236}">
                <a16:creationId xmlns:a16="http://schemas.microsoft.com/office/drawing/2014/main" id="{474D74F1-1593-4CEE-9DD3-95308D595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410075"/>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6" name="Oval 10">
            <a:extLst>
              <a:ext uri="{FF2B5EF4-FFF2-40B4-BE49-F238E27FC236}">
                <a16:creationId xmlns:a16="http://schemas.microsoft.com/office/drawing/2014/main" id="{394C153A-8F0B-4E50-B551-01ABDCB7E194}"/>
              </a:ext>
            </a:extLst>
          </p:cNvPr>
          <p:cNvSpPr>
            <a:spLocks noChangeArrowheads="1"/>
          </p:cNvSpPr>
          <p:nvPr/>
        </p:nvSpPr>
        <p:spPr bwMode="auto">
          <a:xfrm>
            <a:off x="2051050" y="4508500"/>
            <a:ext cx="1223963" cy="100647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solidFill>
                <a:srgbClr val="FFFF99"/>
              </a:solidFill>
            </a:endParaRPr>
          </a:p>
        </p:txBody>
      </p:sp>
      <p:sp>
        <p:nvSpPr>
          <p:cNvPr id="86027" name="WordArt 11">
            <a:extLst>
              <a:ext uri="{FF2B5EF4-FFF2-40B4-BE49-F238E27FC236}">
                <a16:creationId xmlns:a16="http://schemas.microsoft.com/office/drawing/2014/main" id="{9F6F1261-0479-45A7-B62B-80AFD8C8178C}"/>
              </a:ext>
            </a:extLst>
          </p:cNvPr>
          <p:cNvSpPr>
            <a:spLocks noChangeArrowheads="1" noChangeShapeType="1" noTextEdit="1"/>
          </p:cNvSpPr>
          <p:nvPr/>
        </p:nvSpPr>
        <p:spPr bwMode="auto">
          <a:xfrm>
            <a:off x="2051050" y="4581525"/>
            <a:ext cx="1295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en-GB"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GOD</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p:cTn id="7" dur="1000" fill="hold"/>
                                        <p:tgtEl>
                                          <p:spTgt spid="86020"/>
                                        </p:tgtEl>
                                        <p:attrNameLst>
                                          <p:attrName>ppt_w</p:attrName>
                                        </p:attrNameLst>
                                      </p:cBhvr>
                                      <p:tavLst>
                                        <p:tav tm="0">
                                          <p:val>
                                            <p:strVal val="#ppt_w*0.70"/>
                                          </p:val>
                                        </p:tav>
                                        <p:tav tm="100000">
                                          <p:val>
                                            <p:strVal val="#ppt_w"/>
                                          </p:val>
                                        </p:tav>
                                      </p:tavLst>
                                    </p:anim>
                                    <p:anim calcmode="lin" valueType="num">
                                      <p:cBhvr>
                                        <p:cTn id="8" dur="1000" fill="hold"/>
                                        <p:tgtEl>
                                          <p:spTgt spid="86020"/>
                                        </p:tgtEl>
                                        <p:attrNameLst>
                                          <p:attrName>ppt_h</p:attrName>
                                        </p:attrNameLst>
                                      </p:cBhvr>
                                      <p:tavLst>
                                        <p:tav tm="0">
                                          <p:val>
                                            <p:strVal val="#ppt_h"/>
                                          </p:val>
                                        </p:tav>
                                        <p:tav tm="100000">
                                          <p:val>
                                            <p:strVal val="#ppt_h"/>
                                          </p:val>
                                        </p:tav>
                                      </p:tavLst>
                                    </p:anim>
                                    <p:animEffect transition="in" filter="fade">
                                      <p:cBhvr>
                                        <p:cTn id="9" dur="1000"/>
                                        <p:tgtEl>
                                          <p:spTgt spid="86020"/>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6021"/>
                                        </p:tgtEl>
                                        <p:attrNameLst>
                                          <p:attrName>style.visibility</p:attrName>
                                        </p:attrNameLst>
                                      </p:cBhvr>
                                      <p:to>
                                        <p:strVal val="visible"/>
                                      </p:to>
                                    </p:se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6025"/>
                                        </p:tgtEl>
                                        <p:attrNameLst>
                                          <p:attrName>style.visibility</p:attrName>
                                        </p:attrNameLst>
                                      </p:cBhvr>
                                      <p:to>
                                        <p:strVal val="visible"/>
                                      </p:to>
                                    </p:set>
                                    <p:animEffect transition="in" filter="fade">
                                      <p:cBhvr>
                                        <p:cTn id="15" dur="2000"/>
                                        <p:tgtEl>
                                          <p:spTgt spid="860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6026"/>
                                        </p:tgtEl>
                                        <p:attrNameLst>
                                          <p:attrName>style.visibility</p:attrName>
                                        </p:attrNameLst>
                                      </p:cBhvr>
                                      <p:to>
                                        <p:strVal val="visible"/>
                                      </p:to>
                                    </p:set>
                                    <p:animEffect transition="in" filter="fade">
                                      <p:cBhvr>
                                        <p:cTn id="18" dur="2000"/>
                                        <p:tgtEl>
                                          <p:spTgt spid="86026"/>
                                        </p:tgtEl>
                                      </p:cBhvr>
                                    </p:animEffect>
                                  </p:childTnLst>
                                </p:cTn>
                              </p:par>
                              <p:par>
                                <p:cTn id="19" presetID="10" presetClass="entr" presetSubtype="0" fill="hold" nodeType="withEffect">
                                  <p:stCondLst>
                                    <p:cond delay="0"/>
                                  </p:stCondLst>
                                  <p:childTnLst>
                                    <p:set>
                                      <p:cBhvr>
                                        <p:cTn id="20" dur="1" fill="hold">
                                          <p:stCondLst>
                                            <p:cond delay="0"/>
                                          </p:stCondLst>
                                        </p:cTn>
                                        <p:tgtEl>
                                          <p:spTgt spid="86027"/>
                                        </p:tgtEl>
                                        <p:attrNameLst>
                                          <p:attrName>style.visibility</p:attrName>
                                        </p:attrNameLst>
                                      </p:cBhvr>
                                      <p:to>
                                        <p:strVal val="visible"/>
                                      </p:to>
                                    </p:set>
                                    <p:animEffect transition="in" filter="fade">
                                      <p:cBhvr>
                                        <p:cTn id="21" dur="2000"/>
                                        <p:tgtEl>
                                          <p:spTgt spid="86027"/>
                                        </p:tgtEl>
                                      </p:cBhvr>
                                    </p:animEffec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0"/>
                                          </p:stCondLst>
                                        </p:cTn>
                                        <p:tgtEl>
                                          <p:spTgt spid="86023">
                                            <p:txEl>
                                              <p:pRg st="0" end="0"/>
                                            </p:txEl>
                                          </p:spTgt>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86023">
                                            <p:txEl>
                                              <p:pRg st="1" end="1"/>
                                            </p:txEl>
                                          </p:spTgt>
                                        </p:tgtEl>
                                        <p:attrNameLst>
                                          <p:attrName>style.visibility</p:attrName>
                                        </p:attrNameLst>
                                      </p:cBhvr>
                                      <p:to>
                                        <p:strVal val="visible"/>
                                      </p:to>
                                    </p:set>
                                  </p:childTnLst>
                                </p:cTn>
                              </p:par>
                            </p:childTnLst>
                          </p:cTn>
                        </p:par>
                        <p:par>
                          <p:cTn id="28" fill="hold" nodeType="afterGroup">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860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86021" grpId="0" animBg="1"/>
      <p:bldP spid="86023" grpId="0" build="p"/>
      <p:bldP spid="860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CC6DC570-00D7-471A-BBA8-6CAF1E5B9CE9}"/>
              </a:ext>
            </a:extLst>
          </p:cNvPr>
          <p:cNvSpPr>
            <a:spLocks noGrp="1" noChangeArrowheads="1"/>
          </p:cNvSpPr>
          <p:nvPr>
            <p:ph type="title"/>
          </p:nvPr>
        </p:nvSpPr>
        <p:spPr/>
        <p:txBody>
          <a:bodyPr/>
          <a:lstStyle/>
          <a:p>
            <a:pPr eaLnBrk="1" hangingPunct="1">
              <a:defRPr/>
            </a:pPr>
            <a:r>
              <a:rPr lang="en-GB" dirty="0"/>
              <a:t>The Conclusion of the matter …</a:t>
            </a:r>
            <a:endParaRPr lang="en-US" dirty="0"/>
          </a:p>
        </p:txBody>
      </p:sp>
      <p:sp>
        <p:nvSpPr>
          <p:cNvPr id="91139" name="Rectangle 3">
            <a:extLst>
              <a:ext uri="{FF2B5EF4-FFF2-40B4-BE49-F238E27FC236}">
                <a16:creationId xmlns:a16="http://schemas.microsoft.com/office/drawing/2014/main" id="{A59930A5-2BD6-46DF-9B2D-EAAFA1B411FB}"/>
              </a:ext>
            </a:extLst>
          </p:cNvPr>
          <p:cNvSpPr>
            <a:spLocks noGrp="1" noChangeArrowheads="1"/>
          </p:cNvSpPr>
          <p:nvPr>
            <p:ph type="body" idx="1"/>
          </p:nvPr>
        </p:nvSpPr>
        <p:spPr>
          <a:xfrm>
            <a:off x="457200" y="1905000"/>
            <a:ext cx="8229600" cy="1739900"/>
          </a:xfrm>
        </p:spPr>
        <p:txBody>
          <a:bodyPr/>
          <a:lstStyle/>
          <a:p>
            <a:pPr eaLnBrk="1" hangingPunct="1">
              <a:buFontTx/>
              <a:buNone/>
              <a:defRPr/>
            </a:pPr>
            <a:r>
              <a:rPr lang="en-GB" dirty="0"/>
              <a:t>   Life under the sun will end in death for all, but God exists and it is to Him we will have to give an account, So …</a:t>
            </a:r>
          </a:p>
          <a:p>
            <a:pPr eaLnBrk="1" hangingPunct="1">
              <a:defRPr/>
            </a:pPr>
            <a:endParaRPr lang="en-US" dirty="0"/>
          </a:p>
        </p:txBody>
      </p:sp>
      <p:sp>
        <p:nvSpPr>
          <p:cNvPr id="91140" name="Rectangle 4">
            <a:extLst>
              <a:ext uri="{FF2B5EF4-FFF2-40B4-BE49-F238E27FC236}">
                <a16:creationId xmlns:a16="http://schemas.microsoft.com/office/drawing/2014/main" id="{16963F0D-EE60-4A64-A877-33767D487342}"/>
              </a:ext>
            </a:extLst>
          </p:cNvPr>
          <p:cNvSpPr>
            <a:spLocks noChangeArrowheads="1"/>
          </p:cNvSpPr>
          <p:nvPr/>
        </p:nvSpPr>
        <p:spPr bwMode="auto">
          <a:xfrm>
            <a:off x="914400" y="3644900"/>
            <a:ext cx="7872413" cy="4114800"/>
          </a:xfrm>
          <a:prstGeom prst="rect">
            <a:avLst/>
          </a:prstGeom>
          <a:noFill/>
          <a:ln w="9525">
            <a:noFill/>
            <a:miter lim="800000"/>
            <a:headEnd/>
            <a:tailEnd/>
          </a:ln>
          <a:effectLst/>
        </p:spPr>
        <p:txBody>
          <a:bodyPr/>
          <a:lstStyle/>
          <a:p>
            <a:pPr marL="342900" indent="-342900">
              <a:lnSpc>
                <a:spcPct val="90000"/>
              </a:lnSpc>
              <a:spcBef>
                <a:spcPct val="55000"/>
              </a:spcBef>
              <a:buClr>
                <a:srgbClr val="FFCC00"/>
              </a:buClr>
              <a:buSzPct val="120000"/>
              <a:buFontTx/>
              <a:buChar char="•"/>
              <a:defRPr/>
            </a:pPr>
            <a:r>
              <a:rPr lang="en-GB" sz="3200" dirty="0">
                <a:solidFill>
                  <a:srgbClr val="FFFF99"/>
                </a:solidFill>
                <a:effectLst>
                  <a:outerShdw blurRad="38100" dist="38100" dir="2700000" algn="tl">
                    <a:srgbClr val="000000"/>
                  </a:outerShdw>
                </a:effectLst>
              </a:rPr>
              <a:t>Order your behaviour out of a deep respect for Almighty God.</a:t>
            </a:r>
          </a:p>
          <a:p>
            <a:pPr marL="342900" indent="-342900">
              <a:lnSpc>
                <a:spcPct val="90000"/>
              </a:lnSpc>
              <a:spcBef>
                <a:spcPct val="55000"/>
              </a:spcBef>
              <a:buClr>
                <a:srgbClr val="FFCC00"/>
              </a:buClr>
              <a:buSzPct val="120000"/>
              <a:buFontTx/>
              <a:buChar char="•"/>
              <a:defRPr/>
            </a:pPr>
            <a:r>
              <a:rPr lang="en-GB" sz="3200" dirty="0">
                <a:solidFill>
                  <a:srgbClr val="FFFF99"/>
                </a:solidFill>
                <a:effectLst>
                  <a:outerShdw blurRad="38100" dist="38100" dir="2700000" algn="tl">
                    <a:srgbClr val="000000"/>
                  </a:outerShdw>
                </a:effectLst>
              </a:rPr>
              <a:t>Be content with whatever life serves up</a:t>
            </a:r>
          </a:p>
          <a:p>
            <a:pPr marL="342900" indent="-342900">
              <a:lnSpc>
                <a:spcPct val="90000"/>
              </a:lnSpc>
              <a:spcBef>
                <a:spcPct val="55000"/>
              </a:spcBef>
              <a:buClr>
                <a:srgbClr val="FFCC00"/>
              </a:buClr>
              <a:buSzPct val="120000"/>
              <a:buFontTx/>
              <a:buChar char="•"/>
              <a:defRPr/>
            </a:pPr>
            <a:r>
              <a:rPr lang="en-GB" sz="3200" dirty="0">
                <a:solidFill>
                  <a:srgbClr val="FFFF99"/>
                </a:solidFill>
                <a:effectLst>
                  <a:outerShdw blurRad="38100" dist="38100" dir="2700000" algn="tl">
                    <a:srgbClr val="000000"/>
                  </a:outerShdw>
                </a:effectLst>
              </a:rPr>
              <a:t>Passionately enjoy what good things God sends your way.</a:t>
            </a:r>
          </a:p>
          <a:p>
            <a:pPr marL="342900" indent="-342900">
              <a:lnSpc>
                <a:spcPct val="90000"/>
              </a:lnSpc>
              <a:spcBef>
                <a:spcPct val="20000"/>
              </a:spcBef>
              <a:buClr>
                <a:srgbClr val="FFCC00"/>
              </a:buClr>
              <a:buSzPct val="120000"/>
              <a:buFontTx/>
              <a:buChar char="•"/>
              <a:defRPr/>
            </a:pPr>
            <a:endParaRPr lang="en-US" sz="3200" dirty="0">
              <a:solidFill>
                <a:srgbClr val="FFFF99"/>
              </a:solidFill>
              <a:effectLst>
                <a:outerShdw blurRad="38100" dist="38100" dir="2700000" algn="tl">
                  <a:srgbClr val="000000"/>
                </a:outerShdw>
              </a:effectLst>
            </a:endParaRPr>
          </a:p>
          <a:p>
            <a:pPr marL="342900" indent="-342900">
              <a:lnSpc>
                <a:spcPct val="90000"/>
              </a:lnSpc>
              <a:spcBef>
                <a:spcPct val="20000"/>
              </a:spcBef>
              <a:buClr>
                <a:srgbClr val="FFCC00"/>
              </a:buClr>
              <a:buSzPct val="120000"/>
              <a:buFontTx/>
              <a:buChar char="•"/>
              <a:defRPr/>
            </a:pPr>
            <a:endParaRPr lang="en-US" sz="3200" dirty="0">
              <a:solidFill>
                <a:srgbClr val="FFFF99"/>
              </a:solidFill>
              <a:effectLst>
                <a:outerShdw blurRad="38100" dist="38100" dir="2700000" algn="tl">
                  <a:srgbClr val="000000"/>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20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1140">
                                            <p:txEl>
                                              <p:pRg st="0" end="0"/>
                                            </p:txEl>
                                          </p:spTgt>
                                        </p:tgtEl>
                                        <p:attrNameLst>
                                          <p:attrName>style.visibility</p:attrName>
                                        </p:attrNameLst>
                                      </p:cBhvr>
                                      <p:to>
                                        <p:strVal val="visible"/>
                                      </p:to>
                                    </p:set>
                                    <p:anim calcmode="lin" valueType="num">
                                      <p:cBhvr>
                                        <p:cTn id="12" dur="1000" fill="hold"/>
                                        <p:tgtEl>
                                          <p:spTgt spid="9114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91140">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9114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1140">
                                            <p:txEl>
                                              <p:pRg st="1" end="1"/>
                                            </p:txEl>
                                          </p:spTgt>
                                        </p:tgtEl>
                                        <p:attrNameLst>
                                          <p:attrName>style.visibility</p:attrName>
                                        </p:attrNameLst>
                                      </p:cBhvr>
                                      <p:to>
                                        <p:strVal val="visible"/>
                                      </p:to>
                                    </p:set>
                                    <p:anim calcmode="lin" valueType="num">
                                      <p:cBhvr>
                                        <p:cTn id="19" dur="1000" fill="hold"/>
                                        <p:tgtEl>
                                          <p:spTgt spid="91140">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91140">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91140">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1140">
                                            <p:txEl>
                                              <p:pRg st="2" end="2"/>
                                            </p:txEl>
                                          </p:spTgt>
                                        </p:tgtEl>
                                        <p:attrNameLst>
                                          <p:attrName>style.visibility</p:attrName>
                                        </p:attrNameLst>
                                      </p:cBhvr>
                                      <p:to>
                                        <p:strVal val="visible"/>
                                      </p:to>
                                    </p:set>
                                    <p:anim calcmode="lin" valueType="num">
                                      <p:cBhvr>
                                        <p:cTn id="26" dur="1000" fill="hold"/>
                                        <p:tgtEl>
                                          <p:spTgt spid="91140">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91140">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911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9114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10D3-16F4-4B2D-99D1-7F8FAFA54577}"/>
              </a:ext>
            </a:extLst>
          </p:cNvPr>
          <p:cNvSpPr>
            <a:spLocks noGrp="1"/>
          </p:cNvSpPr>
          <p:nvPr>
            <p:ph type="title"/>
          </p:nvPr>
        </p:nvSpPr>
        <p:spPr/>
        <p:txBody>
          <a:bodyPr/>
          <a:lstStyle/>
          <a:p>
            <a:pPr>
              <a:defRPr/>
            </a:pPr>
            <a:r>
              <a:rPr lang="en-GB" dirty="0">
                <a:solidFill>
                  <a:srgbClr val="FFFF66"/>
                </a:solidFill>
              </a:rPr>
              <a:t>Meaning from the ancient contexts ...	</a:t>
            </a:r>
          </a:p>
        </p:txBody>
      </p:sp>
      <p:sp>
        <p:nvSpPr>
          <p:cNvPr id="3" name="Content Placeholder 2">
            <a:extLst>
              <a:ext uri="{FF2B5EF4-FFF2-40B4-BE49-F238E27FC236}">
                <a16:creationId xmlns:a16="http://schemas.microsoft.com/office/drawing/2014/main" id="{FD77BEB7-BF7F-4BE5-94D3-883857C65136}"/>
              </a:ext>
            </a:extLst>
          </p:cNvPr>
          <p:cNvSpPr>
            <a:spLocks noGrp="1"/>
          </p:cNvSpPr>
          <p:nvPr>
            <p:ph idx="1"/>
          </p:nvPr>
        </p:nvSpPr>
        <p:spPr>
          <a:xfrm>
            <a:off x="1276350" y="2051050"/>
            <a:ext cx="7543800" cy="4114800"/>
          </a:xfrm>
        </p:spPr>
        <p:txBody>
          <a:bodyPr/>
          <a:lstStyle/>
          <a:p>
            <a:pPr>
              <a:spcBef>
                <a:spcPts val="2400"/>
              </a:spcBef>
              <a:defRPr/>
            </a:pPr>
            <a:r>
              <a:rPr lang="en-GB" dirty="0"/>
              <a:t>Isaiah 7:14</a:t>
            </a:r>
          </a:p>
          <a:p>
            <a:pPr lvl="1">
              <a:spcBef>
                <a:spcPts val="2400"/>
              </a:spcBef>
              <a:defRPr/>
            </a:pPr>
            <a:r>
              <a:rPr lang="en-GB" dirty="0"/>
              <a:t>Read Isaiah 7:1-17 What does the text 7:14 mean?</a:t>
            </a:r>
          </a:p>
          <a:p>
            <a:pPr lvl="1">
              <a:spcBef>
                <a:spcPts val="2400"/>
              </a:spcBef>
              <a:defRPr/>
            </a:pPr>
            <a:r>
              <a:rPr lang="en-GB" dirty="0"/>
              <a:t>How has Matthew understood it (read Matthew 1:20-25)?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7184" y="-52209"/>
            <a:ext cx="9136816" cy="4417313"/>
          </a:xfrm>
          <a:prstGeom prst="rect">
            <a:avLst/>
          </a:prstGeom>
        </p:spPr>
      </p:pic>
      <p:sp>
        <p:nvSpPr>
          <p:cNvPr id="3" name="Content Placeholder 2"/>
          <p:cNvSpPr>
            <a:spLocks noGrp="1"/>
          </p:cNvSpPr>
          <p:nvPr>
            <p:ph idx="1"/>
          </p:nvPr>
        </p:nvSpPr>
        <p:spPr>
          <a:xfrm rot="21092522">
            <a:off x="966500" y="2927671"/>
            <a:ext cx="8229600" cy="3476593"/>
          </a:xfrm>
          <a:solidFill>
            <a:schemeClr val="bg1"/>
          </a:solidFill>
          <a:ln w="38100">
            <a:solidFill>
              <a:schemeClr val="accent1">
                <a:lumMod val="50000"/>
              </a:schemeClr>
            </a:solidFill>
          </a:ln>
        </p:spPr>
        <p:txBody>
          <a:bodyPr/>
          <a:lstStyle/>
          <a:p>
            <a:r>
              <a:rPr lang="en-GB" b="1" dirty="0"/>
              <a:t>We believe God has revealed himself in the Bible</a:t>
            </a:r>
            <a:r>
              <a:rPr lang="en-GB" dirty="0"/>
              <a:t>, which consists only of the Old and New Testaments. Every word was inspired by God through human authors, so that the Bible as originally given is the Word of God. It is without error and fully reliable in fact and doctrine. The Bible alone speaks with final authority and is always sufficient for all matters of belief and practice.</a:t>
            </a:r>
          </a:p>
        </p:txBody>
      </p:sp>
      <p:cxnSp>
        <p:nvCxnSpPr>
          <p:cNvPr id="6" name="Straight Connector 5"/>
          <p:cNvCxnSpPr/>
          <p:nvPr/>
        </p:nvCxnSpPr>
        <p:spPr bwMode="auto">
          <a:xfrm>
            <a:off x="4860032" y="2348880"/>
            <a:ext cx="3384376" cy="7524"/>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0062389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10D3-16F4-4B2D-99D1-7F8FAFA54577}"/>
              </a:ext>
            </a:extLst>
          </p:cNvPr>
          <p:cNvSpPr>
            <a:spLocks noGrp="1"/>
          </p:cNvSpPr>
          <p:nvPr>
            <p:ph type="title"/>
          </p:nvPr>
        </p:nvSpPr>
        <p:spPr/>
        <p:txBody>
          <a:bodyPr/>
          <a:lstStyle/>
          <a:p>
            <a:pPr>
              <a:defRPr/>
            </a:pPr>
            <a:r>
              <a:rPr lang="en-GB" dirty="0">
                <a:solidFill>
                  <a:srgbClr val="FFFF66"/>
                </a:solidFill>
              </a:rPr>
              <a:t>Meaning from the ancient contexts ...	</a:t>
            </a:r>
          </a:p>
        </p:txBody>
      </p:sp>
      <p:sp>
        <p:nvSpPr>
          <p:cNvPr id="3" name="Content Placeholder 2">
            <a:extLst>
              <a:ext uri="{FF2B5EF4-FFF2-40B4-BE49-F238E27FC236}">
                <a16:creationId xmlns:a16="http://schemas.microsoft.com/office/drawing/2014/main" id="{FD77BEB7-BF7F-4BE5-94D3-883857C65136}"/>
              </a:ext>
            </a:extLst>
          </p:cNvPr>
          <p:cNvSpPr>
            <a:spLocks noGrp="1"/>
          </p:cNvSpPr>
          <p:nvPr>
            <p:ph idx="1"/>
          </p:nvPr>
        </p:nvSpPr>
        <p:spPr>
          <a:xfrm>
            <a:off x="1276350" y="2051050"/>
            <a:ext cx="7543800" cy="4114800"/>
          </a:xfrm>
        </p:spPr>
        <p:txBody>
          <a:bodyPr/>
          <a:lstStyle/>
          <a:p>
            <a:pPr>
              <a:spcBef>
                <a:spcPts val="2400"/>
              </a:spcBef>
              <a:defRPr/>
            </a:pPr>
            <a:r>
              <a:rPr lang="en-GB" dirty="0"/>
              <a:t>Isaiah 7:14</a:t>
            </a:r>
          </a:p>
          <a:p>
            <a:pPr lvl="1">
              <a:spcBef>
                <a:spcPts val="2400"/>
              </a:spcBef>
              <a:defRPr/>
            </a:pPr>
            <a:r>
              <a:rPr lang="en-GB" dirty="0"/>
              <a:t>For King Ahaz</a:t>
            </a:r>
          </a:p>
          <a:p>
            <a:pPr lvl="1">
              <a:spcBef>
                <a:spcPts val="2400"/>
              </a:spcBef>
              <a:defRPr/>
            </a:pPr>
            <a:r>
              <a:rPr lang="en-GB" dirty="0"/>
              <a:t>For Matthew (&amp; Joseph)</a:t>
            </a:r>
          </a:p>
          <a:p>
            <a:pPr lvl="1">
              <a:spcBef>
                <a:spcPts val="2400"/>
              </a:spcBef>
              <a:defRPr/>
            </a:pPr>
            <a:r>
              <a:rPr lang="en-GB" dirty="0"/>
              <a:t>For us ... ?</a:t>
            </a:r>
          </a:p>
        </p:txBody>
      </p:sp>
      <p:sp>
        <p:nvSpPr>
          <p:cNvPr id="4" name="Title 1">
            <a:extLst>
              <a:ext uri="{FF2B5EF4-FFF2-40B4-BE49-F238E27FC236}">
                <a16:creationId xmlns:a16="http://schemas.microsoft.com/office/drawing/2014/main" id="{2C8B2474-6634-4D64-829A-900B5C435282}"/>
              </a:ext>
            </a:extLst>
          </p:cNvPr>
          <p:cNvSpPr txBox="1">
            <a:spLocks/>
          </p:cNvSpPr>
          <p:nvPr/>
        </p:nvSpPr>
        <p:spPr bwMode="auto">
          <a:xfrm>
            <a:off x="1600200" y="5013325"/>
            <a:ext cx="7543800" cy="1431925"/>
          </a:xfrm>
          <a:prstGeom prst="rect">
            <a:avLst/>
          </a:prstGeom>
          <a:noFill/>
          <a:ln w="9525">
            <a:noFill/>
            <a:miter lim="800000"/>
            <a:headEnd/>
            <a:tailEnd/>
          </a:ln>
          <a:effectLst/>
        </p:spPr>
        <p:txBody>
          <a:bodyPr anchor="ctr"/>
          <a:lstStyle/>
          <a:p>
            <a:pPr eaLnBrk="0" hangingPunct="0">
              <a:defRPr/>
            </a:pPr>
            <a:r>
              <a:rPr lang="en-GB" sz="4400" b="1" kern="0" dirty="0">
                <a:solidFill>
                  <a:srgbClr val="FFFF66"/>
                </a:solidFill>
                <a:effectLst>
                  <a:outerShdw blurRad="38100" dist="38100" dir="2700000" algn="tl">
                    <a:srgbClr val="000000"/>
                  </a:outerShdw>
                </a:effectLst>
                <a:latin typeface="+mj-lt"/>
                <a:ea typeface="+mj-ea"/>
                <a:cs typeface="+mj-cs"/>
              </a:rPr>
              <a:t>Trust God through </a:t>
            </a:r>
            <a:br>
              <a:rPr lang="en-GB" sz="4400" b="1" kern="0" dirty="0">
                <a:solidFill>
                  <a:srgbClr val="FFFF66"/>
                </a:solidFill>
                <a:effectLst>
                  <a:outerShdw blurRad="38100" dist="38100" dir="2700000" algn="tl">
                    <a:srgbClr val="000000"/>
                  </a:outerShdw>
                </a:effectLst>
                <a:latin typeface="+mj-lt"/>
                <a:ea typeface="+mj-ea"/>
                <a:cs typeface="+mj-cs"/>
              </a:rPr>
            </a:br>
            <a:r>
              <a:rPr lang="en-GB" sz="4400" b="1" kern="0" dirty="0">
                <a:solidFill>
                  <a:srgbClr val="FFFF66"/>
                </a:solidFill>
                <a:effectLst>
                  <a:outerShdw blurRad="38100" dist="38100" dir="2700000" algn="tl">
                    <a:srgbClr val="000000"/>
                  </a:outerShdw>
                </a:effectLst>
                <a:latin typeface="+mj-lt"/>
                <a:ea typeface="+mj-ea"/>
                <a:cs typeface="+mj-cs"/>
              </a:rPr>
              <a:t>		difficult times ...	</a:t>
            </a:r>
          </a:p>
        </p:txBody>
      </p:sp>
    </p:spTree>
    <p:extLst>
      <p:ext uri="{BB962C8B-B14F-4D97-AF65-F5344CB8AC3E}">
        <p14:creationId xmlns:p14="http://schemas.microsoft.com/office/powerpoint/2010/main" val="2231183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par>
                          <p:cTn id="31" fill="hold" nodeType="afterGroup">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6124-88AA-4DD6-9FA5-498CD6B5741A}"/>
              </a:ext>
            </a:extLst>
          </p:cNvPr>
          <p:cNvSpPr>
            <a:spLocks noGrp="1"/>
          </p:cNvSpPr>
          <p:nvPr>
            <p:ph type="title"/>
          </p:nvPr>
        </p:nvSpPr>
        <p:spPr/>
        <p:txBody>
          <a:bodyPr/>
          <a:lstStyle/>
          <a:p>
            <a:pPr>
              <a:defRPr/>
            </a:pPr>
            <a:r>
              <a:rPr lang="en-GB" dirty="0">
                <a:solidFill>
                  <a:srgbClr val="FFFF66"/>
                </a:solidFill>
              </a:rPr>
              <a:t>Meaning from the cultural context ...</a:t>
            </a:r>
          </a:p>
        </p:txBody>
      </p:sp>
      <p:sp>
        <p:nvSpPr>
          <p:cNvPr id="3" name="Content Placeholder 2">
            <a:extLst>
              <a:ext uri="{FF2B5EF4-FFF2-40B4-BE49-F238E27FC236}">
                <a16:creationId xmlns:a16="http://schemas.microsoft.com/office/drawing/2014/main" id="{52D832FF-BD40-405A-ABD8-291A78EB941D}"/>
              </a:ext>
            </a:extLst>
          </p:cNvPr>
          <p:cNvSpPr>
            <a:spLocks noGrp="1"/>
          </p:cNvSpPr>
          <p:nvPr>
            <p:ph idx="1"/>
          </p:nvPr>
        </p:nvSpPr>
        <p:spPr/>
        <p:txBody>
          <a:bodyPr/>
          <a:lstStyle/>
          <a:p>
            <a:pPr>
              <a:spcBef>
                <a:spcPts val="1800"/>
              </a:spcBef>
              <a:defRPr/>
            </a:pPr>
            <a:r>
              <a:rPr lang="en-GB" dirty="0"/>
              <a:t>1 Corinthians 8-10</a:t>
            </a:r>
          </a:p>
          <a:p>
            <a:pPr lvl="1">
              <a:spcBef>
                <a:spcPts val="1800"/>
              </a:spcBef>
              <a:buFont typeface="Wingdings" pitchFamily="2" charset="2"/>
              <a:buChar char="Ø"/>
              <a:defRPr/>
            </a:pPr>
            <a:r>
              <a:rPr lang="en-GB" dirty="0"/>
              <a:t>Briefly read 8:4-13 &amp; 10:14-11:1</a:t>
            </a:r>
          </a:p>
          <a:p>
            <a:pPr lvl="1">
              <a:spcBef>
                <a:spcPts val="1800"/>
              </a:spcBef>
              <a:buFont typeface="Wingdings" pitchFamily="2" charset="2"/>
              <a:buChar char="Ø"/>
              <a:defRPr/>
            </a:pPr>
            <a:r>
              <a:rPr lang="en-GB" dirty="0"/>
              <a:t>Should Christians eat meat from pagan temples?</a:t>
            </a:r>
          </a:p>
          <a:p>
            <a:pPr lvl="1">
              <a:spcBef>
                <a:spcPts val="1800"/>
              </a:spcBef>
              <a:buFont typeface="Wingdings" pitchFamily="2" charset="2"/>
              <a:buChar char="Ø"/>
              <a:defRPr/>
            </a:pPr>
            <a:r>
              <a:rPr lang="en-GB" dirty="0"/>
              <a:t>Was Paul a Vegetarian?   8:13</a:t>
            </a:r>
          </a:p>
          <a:p>
            <a:pPr lvl="1">
              <a:spcBef>
                <a:spcPts val="1800"/>
              </a:spcBef>
              <a:buFont typeface="Wingdings" pitchFamily="2" charset="2"/>
              <a:buChar char="Ø"/>
              <a:defRPr/>
            </a:pPr>
            <a:r>
              <a:rPr lang="en-GB" dirty="0"/>
              <a:t>Do you eat Halal food?</a:t>
            </a:r>
          </a:p>
          <a:p>
            <a:pPr lvl="1">
              <a:spcBef>
                <a:spcPts val="1800"/>
              </a:spcBef>
              <a:buFont typeface="Wingdings" pitchFamily="2" charset="2"/>
              <a:buChar char="Ø"/>
              <a:defRPr/>
            </a:pPr>
            <a:r>
              <a:rPr lang="en-GB" dirty="0"/>
              <a:t>Should I meet a friend at a night club?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6124-88AA-4DD6-9FA5-498CD6B5741A}"/>
              </a:ext>
            </a:extLst>
          </p:cNvPr>
          <p:cNvSpPr>
            <a:spLocks noGrp="1"/>
          </p:cNvSpPr>
          <p:nvPr>
            <p:ph type="title"/>
          </p:nvPr>
        </p:nvSpPr>
        <p:spPr/>
        <p:txBody>
          <a:bodyPr/>
          <a:lstStyle/>
          <a:p>
            <a:pPr>
              <a:defRPr/>
            </a:pPr>
            <a:r>
              <a:rPr lang="en-GB" dirty="0">
                <a:solidFill>
                  <a:srgbClr val="FFFF66"/>
                </a:solidFill>
              </a:rPr>
              <a:t>Meaning from the cultural context ...</a:t>
            </a:r>
          </a:p>
        </p:txBody>
      </p:sp>
      <p:sp>
        <p:nvSpPr>
          <p:cNvPr id="3" name="Content Placeholder 2">
            <a:extLst>
              <a:ext uri="{FF2B5EF4-FFF2-40B4-BE49-F238E27FC236}">
                <a16:creationId xmlns:a16="http://schemas.microsoft.com/office/drawing/2014/main" id="{52D832FF-BD40-405A-ABD8-291A78EB941D}"/>
              </a:ext>
            </a:extLst>
          </p:cNvPr>
          <p:cNvSpPr>
            <a:spLocks noGrp="1"/>
          </p:cNvSpPr>
          <p:nvPr>
            <p:ph idx="1"/>
          </p:nvPr>
        </p:nvSpPr>
        <p:spPr>
          <a:xfrm>
            <a:off x="377788" y="1844824"/>
            <a:ext cx="8388424" cy="4114800"/>
          </a:xfrm>
        </p:spPr>
        <p:txBody>
          <a:bodyPr/>
          <a:lstStyle/>
          <a:p>
            <a:pPr>
              <a:spcBef>
                <a:spcPts val="1800"/>
              </a:spcBef>
              <a:defRPr/>
            </a:pPr>
            <a:r>
              <a:rPr lang="en-GB" dirty="0"/>
              <a:t>1 Corinthians 8-10</a:t>
            </a:r>
          </a:p>
          <a:p>
            <a:pPr marL="442913" lvl="1" indent="-354013">
              <a:spcBef>
                <a:spcPts val="1800"/>
              </a:spcBef>
              <a:buFont typeface="Wingdings" pitchFamily="2" charset="2"/>
              <a:buChar char="Ø"/>
              <a:defRPr/>
            </a:pPr>
            <a:r>
              <a:rPr lang="en-GB" dirty="0"/>
              <a:t>Under certain circumstances Christians are free to eat meat from pagan temples</a:t>
            </a:r>
          </a:p>
          <a:p>
            <a:pPr marL="442913" lvl="1" indent="-354013">
              <a:spcBef>
                <a:spcPts val="1800"/>
              </a:spcBef>
              <a:buFont typeface="Wingdings" pitchFamily="2" charset="2"/>
              <a:buChar char="Ø"/>
              <a:defRPr/>
            </a:pPr>
            <a:r>
              <a:rPr lang="en-GB" dirty="0"/>
              <a:t>Under certain circumstances Paul certainly would be a vegetarian 8:13</a:t>
            </a:r>
          </a:p>
          <a:p>
            <a:pPr marL="442913" lvl="1" indent="-354013">
              <a:spcBef>
                <a:spcPts val="1800"/>
              </a:spcBef>
              <a:buFont typeface="Wingdings" pitchFamily="2" charset="2"/>
              <a:buChar char="Ø"/>
              <a:defRPr/>
            </a:pPr>
            <a:r>
              <a:rPr lang="en-GB" dirty="0"/>
              <a:t>It should normally be irrelevant as to the source of food you eat</a:t>
            </a:r>
          </a:p>
          <a:p>
            <a:pPr marL="442913" lvl="1" indent="-354013">
              <a:spcBef>
                <a:spcPts val="1800"/>
              </a:spcBef>
              <a:buFont typeface="Wingdings" pitchFamily="2" charset="2"/>
              <a:buChar char="Ø"/>
              <a:defRPr/>
            </a:pPr>
            <a:r>
              <a:rPr lang="en-GB" dirty="0"/>
              <a:t>In certain circumstances I can be free to meet someone anywhere if it will help them find Christ</a:t>
            </a:r>
          </a:p>
        </p:txBody>
      </p:sp>
    </p:spTree>
    <p:extLst>
      <p:ext uri="{BB962C8B-B14F-4D97-AF65-F5344CB8AC3E}">
        <p14:creationId xmlns:p14="http://schemas.microsoft.com/office/powerpoint/2010/main" val="1759723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7377-2DC0-4EA4-8070-D77C92271D38}"/>
              </a:ext>
            </a:extLst>
          </p:cNvPr>
          <p:cNvSpPr>
            <a:spLocks noGrp="1"/>
          </p:cNvSpPr>
          <p:nvPr>
            <p:ph type="title"/>
          </p:nvPr>
        </p:nvSpPr>
        <p:spPr>
          <a:xfrm>
            <a:off x="1066800" y="304800"/>
            <a:ext cx="8258175" cy="1431925"/>
          </a:xfrm>
        </p:spPr>
        <p:txBody>
          <a:bodyPr/>
          <a:lstStyle/>
          <a:p>
            <a:pPr>
              <a:defRPr/>
            </a:pPr>
            <a:r>
              <a:rPr lang="en-GB" sz="3600" dirty="0">
                <a:solidFill>
                  <a:srgbClr val="FFFF66"/>
                </a:solidFill>
              </a:rPr>
              <a:t>Meaning from reader response ...</a:t>
            </a:r>
          </a:p>
        </p:txBody>
      </p:sp>
      <p:sp>
        <p:nvSpPr>
          <p:cNvPr id="3" name="Content Placeholder 2">
            <a:extLst>
              <a:ext uri="{FF2B5EF4-FFF2-40B4-BE49-F238E27FC236}">
                <a16:creationId xmlns:a16="http://schemas.microsoft.com/office/drawing/2014/main" id="{A603D33E-29B6-4045-A56C-D85686C4A66A}"/>
              </a:ext>
            </a:extLst>
          </p:cNvPr>
          <p:cNvSpPr>
            <a:spLocks noGrp="1"/>
          </p:cNvSpPr>
          <p:nvPr>
            <p:ph idx="1"/>
          </p:nvPr>
        </p:nvSpPr>
        <p:spPr>
          <a:xfrm>
            <a:off x="1403648" y="2276872"/>
            <a:ext cx="7206952" cy="3819128"/>
          </a:xfrm>
        </p:spPr>
        <p:txBody>
          <a:bodyPr/>
          <a:lstStyle/>
          <a:p>
            <a:pPr>
              <a:buFont typeface="Wingdings" panose="05000000000000000000" pitchFamily="2" charset="2"/>
              <a:buNone/>
              <a:defRPr/>
            </a:pPr>
            <a:r>
              <a:rPr lang="en-GB" dirty="0"/>
              <a:t>Read Matthew 22:15-21</a:t>
            </a:r>
          </a:p>
          <a:p>
            <a:pPr>
              <a:defRPr/>
            </a:pPr>
            <a:r>
              <a:rPr lang="en-GB" dirty="0"/>
              <a:t>Should we be paying taxes?</a:t>
            </a:r>
          </a:p>
          <a:p>
            <a:pPr>
              <a:defRPr/>
            </a:pPr>
            <a:r>
              <a:rPr lang="en-GB" dirty="0"/>
              <a:t>To what extent does this mean Jesus supports the injustices of colonial powers (Rome) and exploitative financial imperialism?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7377-2DC0-4EA4-8070-D77C92271D38}"/>
              </a:ext>
            </a:extLst>
          </p:cNvPr>
          <p:cNvSpPr>
            <a:spLocks noGrp="1"/>
          </p:cNvSpPr>
          <p:nvPr>
            <p:ph type="title"/>
          </p:nvPr>
        </p:nvSpPr>
        <p:spPr>
          <a:xfrm>
            <a:off x="1066800" y="304800"/>
            <a:ext cx="8258175" cy="1431925"/>
          </a:xfrm>
        </p:spPr>
        <p:txBody>
          <a:bodyPr/>
          <a:lstStyle/>
          <a:p>
            <a:pPr>
              <a:defRPr/>
            </a:pPr>
            <a:r>
              <a:rPr lang="en-GB" sz="3600" dirty="0">
                <a:solidFill>
                  <a:srgbClr val="FFFF66"/>
                </a:solidFill>
              </a:rPr>
              <a:t>Meaning from reader response ...</a:t>
            </a:r>
          </a:p>
        </p:txBody>
      </p:sp>
      <p:sp>
        <p:nvSpPr>
          <p:cNvPr id="3" name="Content Placeholder 2">
            <a:extLst>
              <a:ext uri="{FF2B5EF4-FFF2-40B4-BE49-F238E27FC236}">
                <a16:creationId xmlns:a16="http://schemas.microsoft.com/office/drawing/2014/main" id="{A603D33E-29B6-4045-A56C-D85686C4A66A}"/>
              </a:ext>
            </a:extLst>
          </p:cNvPr>
          <p:cNvSpPr>
            <a:spLocks noGrp="1"/>
          </p:cNvSpPr>
          <p:nvPr>
            <p:ph idx="1"/>
          </p:nvPr>
        </p:nvSpPr>
        <p:spPr/>
        <p:txBody>
          <a:bodyPr/>
          <a:lstStyle/>
          <a:p>
            <a:pPr>
              <a:buFont typeface="Wingdings" panose="05000000000000000000" pitchFamily="2" charset="2"/>
              <a:buNone/>
              <a:defRPr/>
            </a:pPr>
            <a:r>
              <a:rPr lang="en-GB" dirty="0"/>
              <a:t>Matthew 22:21</a:t>
            </a:r>
          </a:p>
          <a:p>
            <a:pPr>
              <a:defRPr/>
            </a:pPr>
            <a:r>
              <a:rPr lang="en-GB" dirty="0"/>
              <a:t>Pay your taxes as you honour God with the whole of your life</a:t>
            </a:r>
          </a:p>
          <a:p>
            <a:pPr>
              <a:defRPr/>
            </a:pPr>
            <a:r>
              <a:rPr lang="en-GB" dirty="0"/>
              <a:t>But does Jesus support the injustice of Colonial Roman taxation?</a:t>
            </a:r>
          </a:p>
        </p:txBody>
      </p:sp>
    </p:spTree>
    <p:extLst>
      <p:ext uri="{BB962C8B-B14F-4D97-AF65-F5344CB8AC3E}">
        <p14:creationId xmlns:p14="http://schemas.microsoft.com/office/powerpoint/2010/main" val="237528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GB" b="1" dirty="0"/>
              <a:t>Who Needs Hermeneutics?</a:t>
            </a:r>
            <a:r>
              <a:rPr lang="en-GB" dirty="0"/>
              <a:t> </a:t>
            </a:r>
          </a:p>
        </p:txBody>
      </p:sp>
      <p:sp>
        <p:nvSpPr>
          <p:cNvPr id="12291" name="Rectangle 3"/>
          <p:cNvSpPr>
            <a:spLocks noGrp="1" noRot="1" noChangeArrowheads="1"/>
          </p:cNvSpPr>
          <p:nvPr>
            <p:ph type="body" idx="1"/>
          </p:nvPr>
        </p:nvSpPr>
        <p:spPr>
          <a:xfrm>
            <a:off x="4355976" y="1989138"/>
            <a:ext cx="4716462" cy="935037"/>
          </a:xfrm>
        </p:spPr>
        <p:txBody>
          <a:bodyPr/>
          <a:lstStyle/>
          <a:p>
            <a:pPr marL="609600" indent="-609600" eaLnBrk="1" hangingPunct="1">
              <a:lnSpc>
                <a:spcPct val="90000"/>
              </a:lnSpc>
              <a:buFont typeface="Arial" charset="0"/>
              <a:buNone/>
              <a:defRPr/>
            </a:pPr>
            <a:r>
              <a:rPr lang="en-US" sz="2800" b="1" dirty="0">
                <a:solidFill>
                  <a:schemeClr val="tx2"/>
                </a:solidFill>
              </a:rPr>
              <a:t>(A) How can I interpret </a:t>
            </a:r>
            <a:br>
              <a:rPr lang="en-US" sz="2800" b="1" dirty="0">
                <a:solidFill>
                  <a:schemeClr val="tx2"/>
                </a:solidFill>
              </a:rPr>
            </a:br>
            <a:r>
              <a:rPr lang="en-US" sz="2800" b="1" dirty="0">
                <a:solidFill>
                  <a:schemeClr val="tx2"/>
                </a:solidFill>
              </a:rPr>
              <a:t>the Bible? </a:t>
            </a:r>
          </a:p>
        </p:txBody>
      </p:sp>
      <p:sp>
        <p:nvSpPr>
          <p:cNvPr id="12292" name="Rectangle 4"/>
          <p:cNvSpPr>
            <a:spLocks noRot="1" noChangeArrowheads="1"/>
          </p:cNvSpPr>
          <p:nvPr/>
        </p:nvSpPr>
        <p:spPr bwMode="auto">
          <a:xfrm>
            <a:off x="603250" y="1557338"/>
            <a:ext cx="8540750" cy="863600"/>
          </a:xfrm>
          <a:prstGeom prst="rect">
            <a:avLst/>
          </a:prstGeom>
          <a:noFill/>
          <a:ln w="9525">
            <a:noFill/>
            <a:miter lim="800000"/>
            <a:headEnd/>
            <a:tailEnd/>
          </a:ln>
          <a:effectLst/>
        </p:spPr>
        <p:txBody>
          <a:bodyPr/>
          <a:lstStyle/>
          <a:p>
            <a:pPr marL="609600" marR="0" lvl="0" indent="-6096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endParaRPr kumimoji="0" lang="en-US" sz="32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12293" name="Rectangle 5"/>
          <p:cNvSpPr>
            <a:spLocks noRot="1" noChangeArrowheads="1"/>
          </p:cNvSpPr>
          <p:nvPr/>
        </p:nvSpPr>
        <p:spPr bwMode="auto">
          <a:xfrm>
            <a:off x="3276600" y="3502025"/>
            <a:ext cx="5543550" cy="863600"/>
          </a:xfrm>
          <a:prstGeom prst="rect">
            <a:avLst/>
          </a:prstGeom>
          <a:noFill/>
          <a:ln w="9525">
            <a:noFill/>
            <a:miter lim="800000"/>
            <a:headEnd/>
            <a:tailEnd/>
          </a:ln>
          <a:effectLst/>
        </p:spPr>
        <p:txBody>
          <a:bodyPr/>
          <a:lstStyle/>
          <a:p>
            <a:pPr marL="609600" marR="0" lvl="0" indent="-6096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2800" b="1" i="0" u="none" strike="noStrike" kern="1200" cap="none" spc="0" normalizeH="0" baseline="0" noProof="0" dirty="0">
                <a:ln>
                  <a:noFill/>
                </a:ln>
                <a:solidFill>
                  <a:srgbClr val="FFFFCC"/>
                </a:solidFill>
                <a:effectLst/>
                <a:uLnTx/>
                <a:uFillTx/>
                <a:latin typeface="Tahoma" panose="020B0604030504040204" pitchFamily="34" charset="0"/>
                <a:ea typeface="+mn-ea"/>
                <a:cs typeface="+mn-cs"/>
              </a:rPr>
              <a:t>(B) Some Theological concepts in Hermeneutics</a:t>
            </a:r>
            <a:endParaRPr kumimoji="0" lang="en-US" sz="28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12294" name="Rectangle 6"/>
          <p:cNvSpPr>
            <a:spLocks noRot="1" noChangeArrowheads="1"/>
          </p:cNvSpPr>
          <p:nvPr/>
        </p:nvSpPr>
        <p:spPr bwMode="auto">
          <a:xfrm>
            <a:off x="2484438" y="5086350"/>
            <a:ext cx="5256212" cy="863600"/>
          </a:xfrm>
          <a:prstGeom prst="rect">
            <a:avLst/>
          </a:prstGeom>
          <a:noFill/>
          <a:ln w="9525">
            <a:noFill/>
            <a:miter lim="800000"/>
            <a:headEnd/>
            <a:tailEnd/>
          </a:ln>
          <a:effectLst/>
        </p:spPr>
        <p:txBody>
          <a:bodyPr/>
          <a:lstStyle/>
          <a:p>
            <a:pPr marL="609600" marR="0" lvl="0" indent="-6096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28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panose="020B0604030504040204" pitchFamily="34" charset="0"/>
                <a:ea typeface="+mn-ea"/>
                <a:cs typeface="+mn-cs"/>
              </a:rPr>
              <a:t>(C) </a:t>
            </a:r>
            <a:r>
              <a:rPr kumimoji="0" lang="en-US" sz="2800" b="1" i="0" u="none" strike="noStrike" kern="1200" cap="none" spc="0" normalizeH="0" baseline="0" noProof="0" dirty="0">
                <a:ln>
                  <a:noFill/>
                </a:ln>
                <a:solidFill>
                  <a:srgbClr val="FFFFCC"/>
                </a:solidFill>
                <a:effectLst/>
                <a:uLnTx/>
                <a:uFillTx/>
                <a:latin typeface="Tahoma" panose="020B0604030504040204" pitchFamily="34" charset="0"/>
                <a:ea typeface="+mn-ea"/>
                <a:cs typeface="+mn-cs"/>
              </a:rPr>
              <a:t>A brief History of Biblical interpretation</a:t>
            </a:r>
            <a:endParaRPr kumimoji="0" lang="en-US" sz="28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12295" name="AutoShape 7"/>
          <p:cNvSpPr>
            <a:spLocks noChangeArrowheads="1"/>
          </p:cNvSpPr>
          <p:nvPr/>
        </p:nvSpPr>
        <p:spPr bwMode="auto">
          <a:xfrm>
            <a:off x="2947988" y="2060575"/>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2296" name="AutoShape 8"/>
          <p:cNvSpPr>
            <a:spLocks noChangeArrowheads="1"/>
          </p:cNvSpPr>
          <p:nvPr/>
        </p:nvSpPr>
        <p:spPr bwMode="auto">
          <a:xfrm>
            <a:off x="1908175" y="3573463"/>
            <a:ext cx="976313"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2297" name="AutoShape 9"/>
          <p:cNvSpPr>
            <a:spLocks noChangeArrowheads="1"/>
          </p:cNvSpPr>
          <p:nvPr/>
        </p:nvSpPr>
        <p:spPr bwMode="auto">
          <a:xfrm>
            <a:off x="827088" y="5084763"/>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392931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20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2291">
                                            <p:txEl>
                                              <p:pRg st="0" end="0"/>
                                            </p:txEl>
                                          </p:spTgt>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additive="base">
                                        <p:cTn id="12" dur="2000" fill="hold"/>
                                        <p:tgtEl>
                                          <p:spTgt spid="12295"/>
                                        </p:tgtEl>
                                        <p:attrNameLst>
                                          <p:attrName>ppt_x</p:attrName>
                                        </p:attrNameLst>
                                      </p:cBhvr>
                                      <p:tavLst>
                                        <p:tav tm="0">
                                          <p:val>
                                            <p:strVal val="0-#ppt_w/2"/>
                                          </p:val>
                                        </p:tav>
                                        <p:tav tm="100000">
                                          <p:val>
                                            <p:strVal val="#ppt_x"/>
                                          </p:val>
                                        </p:tav>
                                      </p:tavLst>
                                    </p:anim>
                                    <p:anim calcmode="lin" valueType="num">
                                      <p:cBhvr additive="base">
                                        <p:cTn id="13" dur="20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293"/>
                                        </p:tgtEl>
                                        <p:attrNameLst>
                                          <p:attrName>style.visibility</p:attrName>
                                        </p:attrNameLst>
                                      </p:cBhvr>
                                      <p:to>
                                        <p:strVal val="visible"/>
                                      </p:to>
                                    </p:set>
                                    <p:anim calcmode="lin" valueType="num">
                                      <p:cBhvr>
                                        <p:cTn id="18" dur="2000" fill="hold"/>
                                        <p:tgtEl>
                                          <p:spTgt spid="12293"/>
                                        </p:tgtEl>
                                        <p:attrNameLst>
                                          <p:attrName>ppt_w</p:attrName>
                                        </p:attrNameLst>
                                      </p:cBhvr>
                                      <p:tavLst>
                                        <p:tav tm="0">
                                          <p:val>
                                            <p:fltVal val="0"/>
                                          </p:val>
                                        </p:tav>
                                        <p:tav tm="100000">
                                          <p:val>
                                            <p:strVal val="#ppt_w"/>
                                          </p:val>
                                        </p:tav>
                                      </p:tavLst>
                                    </p:anim>
                                    <p:anim calcmode="lin" valueType="num">
                                      <p:cBhvr>
                                        <p:cTn id="19" dur="2000" fill="hold"/>
                                        <p:tgtEl>
                                          <p:spTgt spid="12293"/>
                                        </p:tgtEl>
                                        <p:attrNameLst>
                                          <p:attrName>ppt_h</p:attrName>
                                        </p:attrNameLst>
                                      </p:cBhvr>
                                      <p:tavLst>
                                        <p:tav tm="0">
                                          <p:val>
                                            <p:fltVal val="0"/>
                                          </p:val>
                                        </p:tav>
                                        <p:tav tm="100000">
                                          <p:val>
                                            <p:strVal val="#ppt_h"/>
                                          </p:val>
                                        </p:tav>
                                      </p:tavLst>
                                    </p:anim>
                                    <p:animEffect transition="in" filter="fade">
                                      <p:cBhvr>
                                        <p:cTn id="20" dur="2000"/>
                                        <p:tgtEl>
                                          <p:spTgt spid="12293"/>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12296"/>
                                        </p:tgtEl>
                                        <p:attrNameLst>
                                          <p:attrName>style.visibility</p:attrName>
                                        </p:attrNameLst>
                                      </p:cBhvr>
                                      <p:to>
                                        <p:strVal val="visible"/>
                                      </p:to>
                                    </p:set>
                                    <p:anim calcmode="lin" valueType="num">
                                      <p:cBhvr additive="base">
                                        <p:cTn id="23" dur="2000" fill="hold"/>
                                        <p:tgtEl>
                                          <p:spTgt spid="12296"/>
                                        </p:tgtEl>
                                        <p:attrNameLst>
                                          <p:attrName>ppt_x</p:attrName>
                                        </p:attrNameLst>
                                      </p:cBhvr>
                                      <p:tavLst>
                                        <p:tav tm="0">
                                          <p:val>
                                            <p:strVal val="0-#ppt_w/2"/>
                                          </p:val>
                                        </p:tav>
                                        <p:tav tm="100000">
                                          <p:val>
                                            <p:strVal val="#ppt_x"/>
                                          </p:val>
                                        </p:tav>
                                      </p:tavLst>
                                    </p:anim>
                                    <p:anim calcmode="lin" valueType="num">
                                      <p:cBhvr additive="base">
                                        <p:cTn id="24" dur="20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2294"/>
                                        </p:tgtEl>
                                        <p:attrNameLst>
                                          <p:attrName>style.visibility</p:attrName>
                                        </p:attrNameLst>
                                      </p:cBhvr>
                                      <p:to>
                                        <p:strVal val="visible"/>
                                      </p:to>
                                    </p:set>
                                    <p:anim calcmode="lin" valueType="num">
                                      <p:cBhvr>
                                        <p:cTn id="29" dur="2000" fill="hold"/>
                                        <p:tgtEl>
                                          <p:spTgt spid="12294"/>
                                        </p:tgtEl>
                                        <p:attrNameLst>
                                          <p:attrName>ppt_w</p:attrName>
                                        </p:attrNameLst>
                                      </p:cBhvr>
                                      <p:tavLst>
                                        <p:tav tm="0">
                                          <p:val>
                                            <p:fltVal val="0"/>
                                          </p:val>
                                        </p:tav>
                                        <p:tav tm="100000">
                                          <p:val>
                                            <p:strVal val="#ppt_w"/>
                                          </p:val>
                                        </p:tav>
                                      </p:tavLst>
                                    </p:anim>
                                    <p:anim calcmode="lin" valueType="num">
                                      <p:cBhvr>
                                        <p:cTn id="30" dur="2000" fill="hold"/>
                                        <p:tgtEl>
                                          <p:spTgt spid="12294"/>
                                        </p:tgtEl>
                                        <p:attrNameLst>
                                          <p:attrName>ppt_h</p:attrName>
                                        </p:attrNameLst>
                                      </p:cBhvr>
                                      <p:tavLst>
                                        <p:tav tm="0">
                                          <p:val>
                                            <p:fltVal val="0"/>
                                          </p:val>
                                        </p:tav>
                                        <p:tav tm="100000">
                                          <p:val>
                                            <p:strVal val="#ppt_h"/>
                                          </p:val>
                                        </p:tav>
                                      </p:tavLst>
                                    </p:anim>
                                    <p:animEffect transition="in" filter="fade">
                                      <p:cBhvr>
                                        <p:cTn id="31" dur="2000"/>
                                        <p:tgtEl>
                                          <p:spTgt spid="12294"/>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12297"/>
                                        </p:tgtEl>
                                        <p:attrNameLst>
                                          <p:attrName>style.visibility</p:attrName>
                                        </p:attrNameLst>
                                      </p:cBhvr>
                                      <p:to>
                                        <p:strVal val="visible"/>
                                      </p:to>
                                    </p:set>
                                    <p:anim calcmode="lin" valueType="num">
                                      <p:cBhvr additive="base">
                                        <p:cTn id="34" dur="2000" fill="hold"/>
                                        <p:tgtEl>
                                          <p:spTgt spid="12297"/>
                                        </p:tgtEl>
                                        <p:attrNameLst>
                                          <p:attrName>ppt_x</p:attrName>
                                        </p:attrNameLst>
                                      </p:cBhvr>
                                      <p:tavLst>
                                        <p:tav tm="0">
                                          <p:val>
                                            <p:strVal val="0-#ppt_w/2"/>
                                          </p:val>
                                        </p:tav>
                                        <p:tav tm="100000">
                                          <p:val>
                                            <p:strVal val="#ppt_x"/>
                                          </p:val>
                                        </p:tav>
                                      </p:tavLst>
                                    </p:anim>
                                    <p:anim calcmode="lin" valueType="num">
                                      <p:cBhvr additive="base">
                                        <p:cTn id="35" dur="2000" fill="hold"/>
                                        <p:tgtEl>
                                          <p:spTgt spid="12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3" grpId="0"/>
      <p:bldP spid="12294" grpId="0"/>
      <p:bldP spid="12295" grpId="0" animBg="1"/>
      <p:bldP spid="12296" grpId="0" animBg="1"/>
      <p:bldP spid="1229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84313"/>
            <a:ext cx="8540750" cy="1143000"/>
          </a:xfrm>
        </p:spPr>
        <p:txBody>
          <a:bodyPr/>
          <a:lstStyle/>
          <a:p>
            <a:pPr>
              <a:defRPr/>
            </a:pPr>
            <a:br>
              <a:rPr lang="en-GB" dirty="0"/>
            </a:br>
            <a:br>
              <a:rPr lang="en-GB" dirty="0"/>
            </a:br>
            <a:r>
              <a:rPr lang="en-GB" dirty="0"/>
              <a:t>(B)   </a:t>
            </a:r>
            <a:r>
              <a:rPr lang="en-GB" b="1" dirty="0"/>
              <a:t>How can I Interpret </a:t>
            </a:r>
            <a:br>
              <a:rPr lang="en-GB" b="1" dirty="0"/>
            </a:br>
            <a:r>
              <a:rPr lang="en-GB" b="1" dirty="0"/>
              <a:t>the Bible?</a:t>
            </a:r>
            <a:br>
              <a:rPr lang="en-GB" b="1" dirty="0"/>
            </a:br>
            <a:endParaRPr lang="en-GB" dirty="0"/>
          </a:p>
        </p:txBody>
      </p:sp>
      <p:sp>
        <p:nvSpPr>
          <p:cNvPr id="3" name="Content Placeholder 2"/>
          <p:cNvSpPr>
            <a:spLocks noGrp="1"/>
          </p:cNvSpPr>
          <p:nvPr>
            <p:ph idx="1"/>
          </p:nvPr>
        </p:nvSpPr>
        <p:spPr/>
        <p:txBody>
          <a:bodyPr/>
          <a:lstStyle/>
          <a:p>
            <a:pPr>
              <a:buFont typeface="Arial" charset="0"/>
              <a:buChar char="►"/>
              <a:defRPr/>
            </a:pPr>
            <a:endParaRPr lang="en-GB" dirty="0"/>
          </a:p>
        </p:txBody>
      </p:sp>
    </p:spTree>
    <p:extLst>
      <p:ext uri="{BB962C8B-B14F-4D97-AF65-F5344CB8AC3E}">
        <p14:creationId xmlns:p14="http://schemas.microsoft.com/office/powerpoint/2010/main" val="412963917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GB" dirty="0"/>
              <a:t>General Principles</a:t>
            </a:r>
          </a:p>
        </p:txBody>
      </p:sp>
      <p:sp>
        <p:nvSpPr>
          <p:cNvPr id="8195" name="Rectangle 3"/>
          <p:cNvSpPr>
            <a:spLocks noGrp="1" noRot="1" noChangeArrowheads="1"/>
          </p:cNvSpPr>
          <p:nvPr>
            <p:ph type="body" idx="1"/>
          </p:nvPr>
        </p:nvSpPr>
        <p:spPr>
          <a:xfrm>
            <a:off x="323850" y="1268413"/>
            <a:ext cx="8820150" cy="5113337"/>
          </a:xfrm>
        </p:spPr>
        <p:txBody>
          <a:bodyPr/>
          <a:lstStyle/>
          <a:p>
            <a:pPr eaLnBrk="1" hangingPunct="1">
              <a:lnSpc>
                <a:spcPct val="90000"/>
              </a:lnSpc>
              <a:spcBef>
                <a:spcPct val="45000"/>
              </a:spcBef>
              <a:buFont typeface="Arial" charset="0"/>
              <a:buChar char="►"/>
              <a:defRPr/>
            </a:pPr>
            <a:r>
              <a:rPr lang="en-GB" dirty="0">
                <a:solidFill>
                  <a:schemeClr val="hlink"/>
                </a:solidFill>
              </a:rPr>
              <a:t>Inspiration</a:t>
            </a:r>
            <a:r>
              <a:rPr lang="en-GB" dirty="0"/>
              <a:t>: Seek the meaning that God is communicating through His Word today.</a:t>
            </a:r>
          </a:p>
          <a:p>
            <a:pPr eaLnBrk="1" hangingPunct="1">
              <a:lnSpc>
                <a:spcPct val="90000"/>
              </a:lnSpc>
              <a:spcBef>
                <a:spcPct val="45000"/>
              </a:spcBef>
              <a:buFont typeface="Arial" charset="0"/>
              <a:buChar char="►"/>
              <a:defRPr/>
            </a:pPr>
            <a:r>
              <a:rPr lang="en-GB" dirty="0">
                <a:solidFill>
                  <a:schemeClr val="hlink"/>
                </a:solidFill>
              </a:rPr>
              <a:t>Authority:</a:t>
            </a:r>
            <a:r>
              <a:rPr lang="en-GB" dirty="0"/>
              <a:t> God’s word properly interpreted has authority over my own thinking.</a:t>
            </a:r>
          </a:p>
          <a:p>
            <a:pPr eaLnBrk="1" hangingPunct="1">
              <a:lnSpc>
                <a:spcPct val="90000"/>
              </a:lnSpc>
              <a:spcBef>
                <a:spcPct val="45000"/>
              </a:spcBef>
              <a:buFont typeface="Arial" charset="0"/>
              <a:buChar char="►"/>
              <a:defRPr/>
            </a:pPr>
            <a:r>
              <a:rPr lang="en-GB" dirty="0"/>
              <a:t> </a:t>
            </a:r>
            <a:r>
              <a:rPr lang="en-GB" dirty="0">
                <a:solidFill>
                  <a:schemeClr val="hlink"/>
                </a:solidFill>
              </a:rPr>
              <a:t>Clarity:</a:t>
            </a:r>
            <a:r>
              <a:rPr lang="en-GB" dirty="0"/>
              <a:t> The Bible is meant to be understood, look for plain meaning.</a:t>
            </a:r>
          </a:p>
          <a:p>
            <a:pPr eaLnBrk="1" hangingPunct="1">
              <a:lnSpc>
                <a:spcPct val="90000"/>
              </a:lnSpc>
              <a:spcBef>
                <a:spcPct val="45000"/>
              </a:spcBef>
              <a:buFont typeface="Arial" charset="0"/>
              <a:buChar char="►"/>
              <a:defRPr/>
            </a:pPr>
            <a:r>
              <a:rPr lang="en-GB" dirty="0">
                <a:solidFill>
                  <a:schemeClr val="hlink"/>
                </a:solidFill>
              </a:rPr>
              <a:t>Authorial Intention:</a:t>
            </a:r>
            <a:r>
              <a:rPr lang="en-GB" dirty="0"/>
              <a:t> Meaning is anchored in what the human author wrote and intended to mean</a:t>
            </a:r>
          </a:p>
          <a:p>
            <a:pPr eaLnBrk="1" hangingPunct="1">
              <a:lnSpc>
                <a:spcPct val="90000"/>
              </a:lnSpc>
              <a:spcBef>
                <a:spcPct val="45000"/>
              </a:spcBef>
              <a:buFont typeface="Arial" charset="0"/>
              <a:buChar char="►"/>
              <a:defRPr/>
            </a:pPr>
            <a:endParaRPr lang="en-GB" dirty="0"/>
          </a:p>
        </p:txBody>
      </p:sp>
    </p:spTree>
    <p:extLst>
      <p:ext uri="{BB962C8B-B14F-4D97-AF65-F5344CB8AC3E}">
        <p14:creationId xmlns:p14="http://schemas.microsoft.com/office/powerpoint/2010/main" val="3420439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GB" dirty="0"/>
              <a:t>General Principles</a:t>
            </a:r>
          </a:p>
        </p:txBody>
      </p:sp>
      <p:sp>
        <p:nvSpPr>
          <p:cNvPr id="10243" name="Rectangle 3"/>
          <p:cNvSpPr>
            <a:spLocks noGrp="1" noRot="1" noChangeArrowheads="1"/>
          </p:cNvSpPr>
          <p:nvPr>
            <p:ph type="body" idx="1"/>
          </p:nvPr>
        </p:nvSpPr>
        <p:spPr/>
        <p:txBody>
          <a:bodyPr/>
          <a:lstStyle/>
          <a:p>
            <a:pPr eaLnBrk="1" hangingPunct="1">
              <a:buFont typeface="Arial" charset="0"/>
              <a:buChar char="►"/>
              <a:defRPr/>
            </a:pPr>
            <a:r>
              <a:rPr lang="en-GB" dirty="0">
                <a:solidFill>
                  <a:schemeClr val="hlink"/>
                </a:solidFill>
              </a:rPr>
              <a:t>Context:</a:t>
            </a:r>
            <a:r>
              <a:rPr lang="en-GB" dirty="0"/>
              <a:t> A text should be read in its immediate, book and Testament context</a:t>
            </a:r>
          </a:p>
          <a:p>
            <a:pPr eaLnBrk="1" hangingPunct="1">
              <a:buFont typeface="Arial" charset="0"/>
              <a:buChar char="►"/>
              <a:defRPr/>
            </a:pPr>
            <a:r>
              <a:rPr lang="en-GB" dirty="0">
                <a:solidFill>
                  <a:schemeClr val="hlink"/>
                </a:solidFill>
              </a:rPr>
              <a:t>Harmony</a:t>
            </a:r>
            <a:r>
              <a:rPr lang="en-GB" dirty="0"/>
              <a:t> – an interpretation should be in harmony with other relevant Scriptures.</a:t>
            </a:r>
          </a:p>
          <a:p>
            <a:pPr eaLnBrk="1" hangingPunct="1">
              <a:buFont typeface="Arial" charset="0"/>
              <a:buChar char="►"/>
              <a:defRPr/>
            </a:pPr>
            <a:r>
              <a:rPr lang="en-GB" dirty="0">
                <a:solidFill>
                  <a:schemeClr val="hlink"/>
                </a:solidFill>
              </a:rPr>
              <a:t>Progressive Revelation</a:t>
            </a:r>
            <a:r>
              <a:rPr lang="en-GB" dirty="0"/>
              <a:t> – Look backwards for insight but don’t read meaning “backwards.”</a:t>
            </a:r>
          </a:p>
          <a:p>
            <a:pPr eaLnBrk="1" hangingPunct="1">
              <a:buFont typeface="Arial" charset="0"/>
              <a:buChar char="►"/>
              <a:defRPr/>
            </a:pPr>
            <a:endParaRPr lang="en-GB" dirty="0"/>
          </a:p>
        </p:txBody>
      </p:sp>
    </p:spTree>
    <p:extLst>
      <p:ext uri="{BB962C8B-B14F-4D97-AF65-F5344CB8AC3E}">
        <p14:creationId xmlns:p14="http://schemas.microsoft.com/office/powerpoint/2010/main" val="2205143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en-GB" dirty="0"/>
              <a:t>A Basic Study Method</a:t>
            </a:r>
          </a:p>
        </p:txBody>
      </p:sp>
      <p:sp>
        <p:nvSpPr>
          <p:cNvPr id="51203" name="Rectangle 3"/>
          <p:cNvSpPr>
            <a:spLocks noGrp="1" noRot="1" noChangeArrowheads="1"/>
          </p:cNvSpPr>
          <p:nvPr>
            <p:ph type="body" idx="1"/>
          </p:nvPr>
        </p:nvSpPr>
        <p:spPr>
          <a:xfrm>
            <a:off x="971550" y="1557338"/>
            <a:ext cx="7366000" cy="4498975"/>
          </a:xfrm>
        </p:spPr>
        <p:txBody>
          <a:bodyPr/>
          <a:lstStyle/>
          <a:p>
            <a:pPr marL="609600" indent="-609600" eaLnBrk="1" hangingPunct="1">
              <a:spcBef>
                <a:spcPct val="65000"/>
              </a:spcBef>
              <a:buFont typeface="Arial" charset="0"/>
              <a:buAutoNum type="arabicPeriod"/>
              <a:defRPr/>
            </a:pPr>
            <a:r>
              <a:rPr lang="en-GB" sz="2800" dirty="0"/>
              <a:t>What did the text mean to the original audience? </a:t>
            </a:r>
          </a:p>
          <a:p>
            <a:pPr marL="609600" indent="-609600" eaLnBrk="1" hangingPunct="1">
              <a:spcBef>
                <a:spcPct val="65000"/>
              </a:spcBef>
              <a:buFont typeface="Arial" charset="0"/>
              <a:buAutoNum type="arabicPeriod"/>
              <a:defRPr/>
            </a:pPr>
            <a:r>
              <a:rPr lang="en-GB" sz="2800" dirty="0"/>
              <a:t>What is the theological principle in the text? </a:t>
            </a:r>
          </a:p>
          <a:p>
            <a:pPr marL="609600" indent="-609600" eaLnBrk="1" hangingPunct="1">
              <a:spcBef>
                <a:spcPct val="65000"/>
              </a:spcBef>
              <a:buFont typeface="Arial" charset="0"/>
              <a:buAutoNum type="arabicPeriod"/>
              <a:defRPr/>
            </a:pPr>
            <a:r>
              <a:rPr lang="en-GB" sz="2800" dirty="0"/>
              <a:t>What are the differences between their world and ours? </a:t>
            </a:r>
          </a:p>
          <a:p>
            <a:pPr marL="609600" indent="-609600" eaLnBrk="1" hangingPunct="1">
              <a:spcBef>
                <a:spcPct val="65000"/>
              </a:spcBef>
              <a:buFont typeface="Arial" charset="0"/>
              <a:buAutoNum type="arabicPeriod"/>
              <a:defRPr/>
            </a:pPr>
            <a:r>
              <a:rPr lang="en-GB" sz="2800" dirty="0"/>
              <a:t>What is God saying from the text to our situation? </a:t>
            </a:r>
          </a:p>
        </p:txBody>
      </p:sp>
    </p:spTree>
    <p:extLst>
      <p:ext uri="{BB962C8B-B14F-4D97-AF65-F5344CB8AC3E}">
        <p14:creationId xmlns:p14="http://schemas.microsoft.com/office/powerpoint/2010/main" val="3675880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50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par>
                          <p:cTn id="7" fill="hold" nodeType="afterGroup">
                            <p:stCondLst>
                              <p:cond delay="3500"/>
                            </p:stCondLst>
                            <p:childTnLst>
                              <p:par>
                                <p:cTn id="8" presetID="1" presetClass="entr" presetSubtype="0" fill="hold" grpId="0" nodeType="afterEffect">
                                  <p:stCondLst>
                                    <p:cond delay="3500"/>
                                  </p:stCondLst>
                                  <p:childTnLst>
                                    <p:set>
                                      <p:cBhvr>
                                        <p:cTn id="9" dur="1" fill="hold">
                                          <p:stCondLst>
                                            <p:cond delay="0"/>
                                          </p:stCondLst>
                                        </p:cTn>
                                        <p:tgtEl>
                                          <p:spTgt spid="51203">
                                            <p:txEl>
                                              <p:pRg st="1" end="1"/>
                                            </p:txEl>
                                          </p:spTgt>
                                        </p:tgtEl>
                                        <p:attrNameLst>
                                          <p:attrName>style.visibility</p:attrName>
                                        </p:attrNameLst>
                                      </p:cBhvr>
                                      <p:to>
                                        <p:strVal val="visible"/>
                                      </p:to>
                                    </p:set>
                                  </p:childTnLst>
                                </p:cTn>
                              </p:par>
                            </p:childTnLst>
                          </p:cTn>
                        </p:par>
                        <p:par>
                          <p:cTn id="10" fill="hold" nodeType="afterGroup">
                            <p:stCondLst>
                              <p:cond delay="7000"/>
                            </p:stCondLst>
                            <p:childTnLst>
                              <p:par>
                                <p:cTn id="11" presetID="1" presetClass="entr" presetSubtype="0" fill="hold" grpId="0" nodeType="afterEffect">
                                  <p:stCondLst>
                                    <p:cond delay="3500"/>
                                  </p:stCondLst>
                                  <p:childTnLst>
                                    <p:set>
                                      <p:cBhvr>
                                        <p:cTn id="12" dur="1" fill="hold">
                                          <p:stCondLst>
                                            <p:cond delay="0"/>
                                          </p:stCondLst>
                                        </p:cTn>
                                        <p:tgtEl>
                                          <p:spTgt spid="51203">
                                            <p:txEl>
                                              <p:pRg st="2" end="2"/>
                                            </p:txEl>
                                          </p:spTgt>
                                        </p:tgtEl>
                                        <p:attrNameLst>
                                          <p:attrName>style.visibility</p:attrName>
                                        </p:attrNameLst>
                                      </p:cBhvr>
                                      <p:to>
                                        <p:strVal val="visible"/>
                                      </p:to>
                                    </p:set>
                                  </p:childTnLst>
                                </p:cTn>
                              </p:par>
                            </p:childTnLst>
                          </p:cTn>
                        </p:par>
                        <p:par>
                          <p:cTn id="13" fill="hold" nodeType="afterGroup">
                            <p:stCondLst>
                              <p:cond delay="10500"/>
                            </p:stCondLst>
                            <p:childTnLst>
                              <p:par>
                                <p:cTn id="14" presetID="1" presetClass="entr" presetSubtype="0" fill="hold" grpId="0" nodeType="afterEffect">
                                  <p:stCondLst>
                                    <p:cond delay="3500"/>
                                  </p:stCondLst>
                                  <p:childTnLst>
                                    <p:set>
                                      <p:cBhvr>
                                        <p:cTn id="15"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7184" y="-52209"/>
            <a:ext cx="9136816" cy="4417313"/>
          </a:xfrm>
          <a:prstGeom prst="rect">
            <a:avLst/>
          </a:prstGeom>
        </p:spPr>
      </p:pic>
      <p:sp>
        <p:nvSpPr>
          <p:cNvPr id="3" name="Content Placeholder 2"/>
          <p:cNvSpPr>
            <a:spLocks noGrp="1"/>
          </p:cNvSpPr>
          <p:nvPr>
            <p:ph idx="1"/>
          </p:nvPr>
        </p:nvSpPr>
        <p:spPr>
          <a:xfrm rot="21092522">
            <a:off x="966500" y="2927671"/>
            <a:ext cx="8229600" cy="3476593"/>
          </a:xfrm>
          <a:solidFill>
            <a:schemeClr val="bg1"/>
          </a:solidFill>
          <a:ln w="38100">
            <a:solidFill>
              <a:schemeClr val="accent1">
                <a:lumMod val="50000"/>
              </a:schemeClr>
            </a:solidFill>
          </a:ln>
        </p:spPr>
        <p:txBody>
          <a:bodyPr/>
          <a:lstStyle/>
          <a:p>
            <a:r>
              <a:rPr lang="en-GB" b="1" dirty="0"/>
              <a:t>We believe God has revealed himself in the Bible</a:t>
            </a:r>
            <a:r>
              <a:rPr lang="en-GB" dirty="0"/>
              <a:t>, which consists only of the Old and New Testaments. Every word was </a:t>
            </a:r>
            <a:r>
              <a:rPr lang="en-GB" b="1" u="sng" dirty="0">
                <a:solidFill>
                  <a:srgbClr val="C8A200"/>
                </a:solidFill>
              </a:rPr>
              <a:t>inspired</a:t>
            </a:r>
            <a:r>
              <a:rPr lang="en-GB" dirty="0"/>
              <a:t> by God through human authors, so that the Bible </a:t>
            </a:r>
            <a:r>
              <a:rPr lang="en-GB" u="sng" dirty="0">
                <a:solidFill>
                  <a:srgbClr val="C8A200"/>
                </a:solidFill>
              </a:rPr>
              <a:t>as originally given</a:t>
            </a:r>
            <a:r>
              <a:rPr lang="en-GB" dirty="0">
                <a:solidFill>
                  <a:srgbClr val="C8A200"/>
                </a:solidFill>
              </a:rPr>
              <a:t> </a:t>
            </a:r>
            <a:r>
              <a:rPr lang="en-GB" dirty="0"/>
              <a:t>is the Word of God. </a:t>
            </a:r>
            <a:r>
              <a:rPr lang="en-GB" u="sng" dirty="0">
                <a:solidFill>
                  <a:srgbClr val="C8A200"/>
                </a:solidFill>
              </a:rPr>
              <a:t>It is without error and fully reliable in fact and doctrine</a:t>
            </a:r>
            <a:r>
              <a:rPr lang="en-GB" u="sng" dirty="0"/>
              <a:t>. </a:t>
            </a:r>
            <a:r>
              <a:rPr lang="en-GB" dirty="0"/>
              <a:t>The Bible alone speaks with final authority and is always sufficient for all matters of belief and practice.</a:t>
            </a:r>
          </a:p>
        </p:txBody>
      </p:sp>
      <p:cxnSp>
        <p:nvCxnSpPr>
          <p:cNvPr id="6" name="Straight Connector 5"/>
          <p:cNvCxnSpPr/>
          <p:nvPr/>
        </p:nvCxnSpPr>
        <p:spPr bwMode="auto">
          <a:xfrm>
            <a:off x="4860032" y="2348880"/>
            <a:ext cx="3384376" cy="7524"/>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7363434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27088" y="908050"/>
            <a:ext cx="5822950" cy="5705475"/>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106498" name="Rectangle 2"/>
          <p:cNvSpPr>
            <a:spLocks noGrp="1" noRot="1" noChangeArrowheads="1"/>
          </p:cNvSpPr>
          <p:nvPr>
            <p:ph type="title"/>
          </p:nvPr>
        </p:nvSpPr>
        <p:spPr/>
        <p:txBody>
          <a:bodyPr/>
          <a:lstStyle/>
          <a:p>
            <a:pPr eaLnBrk="1" hangingPunct="1">
              <a:defRPr/>
            </a:pPr>
            <a:r>
              <a:rPr lang="en-US" dirty="0"/>
              <a:t>		</a:t>
            </a:r>
          </a:p>
        </p:txBody>
      </p:sp>
      <p:grpSp>
        <p:nvGrpSpPr>
          <p:cNvPr id="135172" name="Diagram 3"/>
          <p:cNvGrpSpPr>
            <a:grpSpLocks/>
          </p:cNvGrpSpPr>
          <p:nvPr/>
        </p:nvGrpSpPr>
        <p:grpSpPr bwMode="auto">
          <a:xfrm>
            <a:off x="1431925" y="714375"/>
            <a:ext cx="6140450" cy="5372100"/>
            <a:chOff x="947" y="394"/>
            <a:chExt cx="3868" cy="3384"/>
          </a:xfrm>
        </p:grpSpPr>
        <p:sp>
          <p:nvSpPr>
            <p:cNvPr id="135180" name="_s1028"/>
            <p:cNvSpPr>
              <a:spLocks noChangeArrowheads="1" noTextEdit="1"/>
            </p:cNvSpPr>
            <p:nvPr/>
          </p:nvSpPr>
          <p:spPr bwMode="auto">
            <a:xfrm>
              <a:off x="947" y="880"/>
              <a:ext cx="2898" cy="2898"/>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81" name="_s1029"/>
            <p:cNvSpPr>
              <a:spLocks/>
            </p:cNvSpPr>
            <p:nvPr/>
          </p:nvSpPr>
          <p:spPr bwMode="auto">
            <a:xfrm>
              <a:off x="4234" y="1774"/>
              <a:ext cx="581" cy="276"/>
            </a:xfrm>
            <a:prstGeom prst="callout2">
              <a:avLst>
                <a:gd name="adj1" fmla="val 30718"/>
                <a:gd name="adj2" fmla="val -9750"/>
                <a:gd name="adj3" fmla="val 30718"/>
                <a:gd name="adj4" fmla="val -18032"/>
                <a:gd name="adj5" fmla="val 201088"/>
                <a:gd name="adj6" fmla="val -87606"/>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122136" tIns="61069" rIns="122136" bIns="61069"/>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Testament</a:t>
              </a:r>
              <a:endParaRPr kumimoji="0" lang="en-GB" altLang="en-US" sz="26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82" name="_s1030"/>
            <p:cNvSpPr>
              <a:spLocks noChangeArrowheads="1" noTextEdit="1"/>
            </p:cNvSpPr>
            <p:nvPr/>
          </p:nvSpPr>
          <p:spPr bwMode="auto">
            <a:xfrm>
              <a:off x="1189" y="1122"/>
              <a:ext cx="2415" cy="24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6 h 21600"/>
                <a:gd name="T26" fmla="*/ 18434 w 21600"/>
                <a:gd name="T27" fmla="*/ 1843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83" name="_s1031"/>
            <p:cNvSpPr>
              <a:spLocks/>
            </p:cNvSpPr>
            <p:nvPr/>
          </p:nvSpPr>
          <p:spPr bwMode="auto">
            <a:xfrm>
              <a:off x="4234" y="1498"/>
              <a:ext cx="581" cy="276"/>
            </a:xfrm>
            <a:prstGeom prst="callout2">
              <a:avLst>
                <a:gd name="adj1" fmla="val 30718"/>
                <a:gd name="adj2" fmla="val -9750"/>
                <a:gd name="adj3" fmla="val 30718"/>
                <a:gd name="adj4" fmla="val -18032"/>
                <a:gd name="adj5" fmla="val 301088"/>
                <a:gd name="adj6" fmla="val -129088"/>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122136" tIns="61069" rIns="122136" bIns="61069"/>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Book</a:t>
              </a:r>
              <a:endParaRPr kumimoji="0" lang="en-GB" altLang="en-US" sz="26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84" name="_s1032"/>
            <p:cNvSpPr>
              <a:spLocks noChangeArrowheads="1" noTextEdit="1"/>
            </p:cNvSpPr>
            <p:nvPr/>
          </p:nvSpPr>
          <p:spPr bwMode="auto">
            <a:xfrm>
              <a:off x="1430" y="1363"/>
              <a:ext cx="1932" cy="19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00" y="10800"/>
                  </a:moveTo>
                  <a:cubicBezTo>
                    <a:pt x="2700" y="15274"/>
                    <a:pt x="6326" y="18900"/>
                    <a:pt x="10800" y="18900"/>
                  </a:cubicBezTo>
                  <a:cubicBezTo>
                    <a:pt x="15274" y="18900"/>
                    <a:pt x="18900" y="15274"/>
                    <a:pt x="18900" y="10800"/>
                  </a:cubicBezTo>
                  <a:cubicBezTo>
                    <a:pt x="18900" y="6326"/>
                    <a:pt x="15274" y="2700"/>
                    <a:pt x="10800" y="2700"/>
                  </a:cubicBezTo>
                  <a:cubicBezTo>
                    <a:pt x="6326" y="2700"/>
                    <a:pt x="2700" y="6326"/>
                    <a:pt x="2700" y="10800"/>
                  </a:cubicBezTo>
                  <a:close/>
                </a:path>
              </a:pathLst>
            </a:cu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85" name="_s1033"/>
            <p:cNvSpPr>
              <a:spLocks/>
            </p:cNvSpPr>
            <p:nvPr/>
          </p:nvSpPr>
          <p:spPr bwMode="auto">
            <a:xfrm>
              <a:off x="4234" y="1222"/>
              <a:ext cx="581" cy="276"/>
            </a:xfrm>
            <a:prstGeom prst="callout2">
              <a:avLst>
                <a:gd name="adj1" fmla="val 30718"/>
                <a:gd name="adj2" fmla="val -9750"/>
                <a:gd name="adj3" fmla="val 30718"/>
                <a:gd name="adj4" fmla="val -18032"/>
                <a:gd name="adj5" fmla="val 401088"/>
                <a:gd name="adj6" fmla="val -170741"/>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122136" tIns="61069" rIns="122136" bIns="61069"/>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Section</a:t>
              </a:r>
              <a:endParaRPr kumimoji="0" lang="en-GB" altLang="en-US" sz="26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86" name="_s1034"/>
            <p:cNvSpPr>
              <a:spLocks noChangeArrowheads="1" noTextEdit="1"/>
            </p:cNvSpPr>
            <p:nvPr/>
          </p:nvSpPr>
          <p:spPr bwMode="auto">
            <a:xfrm>
              <a:off x="1672" y="1605"/>
              <a:ext cx="1449" cy="1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87" name="_s1035"/>
            <p:cNvSpPr>
              <a:spLocks/>
            </p:cNvSpPr>
            <p:nvPr/>
          </p:nvSpPr>
          <p:spPr bwMode="auto">
            <a:xfrm>
              <a:off x="4234" y="946"/>
              <a:ext cx="581" cy="276"/>
            </a:xfrm>
            <a:prstGeom prst="callout2">
              <a:avLst>
                <a:gd name="adj1" fmla="val 30718"/>
                <a:gd name="adj2" fmla="val -9750"/>
                <a:gd name="adj3" fmla="val 30718"/>
                <a:gd name="adj4" fmla="val -18032"/>
                <a:gd name="adj5" fmla="val 501088"/>
                <a:gd name="adj6" fmla="val -212222"/>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122136" tIns="61069" rIns="122136" bIns="61069"/>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Paragraph</a:t>
              </a:r>
              <a:endParaRPr kumimoji="0" lang="en-GB" altLang="en-US" sz="26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88" name="_s1036"/>
            <p:cNvSpPr>
              <a:spLocks noChangeArrowheads="1" noTextEdit="1"/>
            </p:cNvSpPr>
            <p:nvPr/>
          </p:nvSpPr>
          <p:spPr bwMode="auto">
            <a:xfrm>
              <a:off x="1913" y="1846"/>
              <a:ext cx="966" cy="9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89" name="_s1037"/>
            <p:cNvSpPr>
              <a:spLocks/>
            </p:cNvSpPr>
            <p:nvPr/>
          </p:nvSpPr>
          <p:spPr bwMode="auto">
            <a:xfrm>
              <a:off x="4234" y="670"/>
              <a:ext cx="581" cy="276"/>
            </a:xfrm>
            <a:prstGeom prst="callout2">
              <a:avLst>
                <a:gd name="adj1" fmla="val 30718"/>
                <a:gd name="adj2" fmla="val -9750"/>
                <a:gd name="adj3" fmla="val 30718"/>
                <a:gd name="adj4" fmla="val -18032"/>
                <a:gd name="adj5" fmla="val 601088"/>
                <a:gd name="adj6" fmla="val -253870"/>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122136" tIns="61069" rIns="122136" bIns="61069"/>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Sentence</a:t>
              </a:r>
              <a:endParaRPr kumimoji="0" lang="en-GB" altLang="en-US" sz="26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90" name="_s1038"/>
            <p:cNvSpPr>
              <a:spLocks noChangeArrowheads="1" noTextEdit="1"/>
            </p:cNvSpPr>
            <p:nvPr/>
          </p:nvSpPr>
          <p:spPr bwMode="auto">
            <a:xfrm>
              <a:off x="2155" y="2088"/>
              <a:ext cx="483" cy="483"/>
            </a:xfrm>
            <a:prstGeom prst="ellipse">
              <a:avLst/>
            </a:prstGeom>
            <a:solidFill>
              <a:srgbClr val="BBE0E3"/>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91" name="_s1039"/>
            <p:cNvSpPr>
              <a:spLocks/>
            </p:cNvSpPr>
            <p:nvPr/>
          </p:nvSpPr>
          <p:spPr bwMode="auto">
            <a:xfrm>
              <a:off x="4234" y="394"/>
              <a:ext cx="581" cy="276"/>
            </a:xfrm>
            <a:prstGeom prst="callout2">
              <a:avLst>
                <a:gd name="adj1" fmla="val 30718"/>
                <a:gd name="adj2" fmla="val -9750"/>
                <a:gd name="adj3" fmla="val 30718"/>
                <a:gd name="adj4" fmla="val -18032"/>
                <a:gd name="adj5" fmla="val 701088"/>
                <a:gd name="adj6" fmla="val -316181"/>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2136" tIns="61069" rIns="122136" bIns="61069"/>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Word</a:t>
              </a:r>
              <a:endParaRPr kumimoji="0" lang="en-GB" altLang="en-US" sz="26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5192" name="AutoShape 20"/>
            <p:cNvSpPr>
              <a:spLocks noChangeArrowheads="1"/>
            </p:cNvSpPr>
            <p:nvPr/>
          </p:nvSpPr>
          <p:spPr bwMode="auto">
            <a:xfrm>
              <a:off x="2290" y="2250"/>
              <a:ext cx="227" cy="182"/>
            </a:xfrm>
            <a:prstGeom prst="sun">
              <a:avLst>
                <a:gd name="adj" fmla="val 25000"/>
              </a:avLst>
            </a:prstGeom>
            <a:solidFill>
              <a:srgbClr val="F6222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sp>
        <p:nvSpPr>
          <p:cNvPr id="106517" name="AutoShape 21"/>
          <p:cNvSpPr>
            <a:spLocks noChangeArrowheads="1"/>
          </p:cNvSpPr>
          <p:nvPr/>
        </p:nvSpPr>
        <p:spPr bwMode="auto">
          <a:xfrm>
            <a:off x="4067175" y="5445125"/>
            <a:ext cx="1944688" cy="863600"/>
          </a:xfrm>
          <a:prstGeom prst="wedgeRectCallout">
            <a:avLst>
              <a:gd name="adj1" fmla="val -2569"/>
              <a:gd name="adj2" fmla="val -167097"/>
            </a:avLst>
          </a:prstGeom>
          <a:solidFill>
            <a:schemeClr val="accent1"/>
          </a:solidFill>
          <a:ln w="9525">
            <a:solidFill>
              <a:schemeClr val="tx1"/>
            </a:solid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anose="020B0604030504040204" pitchFamily="34" charset="0"/>
                <a:ea typeface="+mn-ea"/>
                <a:cs typeface="+mn-cs"/>
              </a:rPr>
              <a:t>The Literary Context</a:t>
            </a:r>
            <a:r>
              <a:rPr kumimoji="0" lang="en-GB" sz="20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a:t>
            </a:r>
          </a:p>
        </p:txBody>
      </p:sp>
      <p:sp>
        <p:nvSpPr>
          <p:cNvPr id="106518" name="AutoShape 22"/>
          <p:cNvSpPr>
            <a:spLocks noChangeArrowheads="1"/>
          </p:cNvSpPr>
          <p:nvPr/>
        </p:nvSpPr>
        <p:spPr bwMode="auto">
          <a:xfrm>
            <a:off x="6300788" y="4292600"/>
            <a:ext cx="2374900" cy="792163"/>
          </a:xfrm>
          <a:prstGeom prst="wedgeRectCallout">
            <a:avLst>
              <a:gd name="adj1" fmla="val -73931"/>
              <a:gd name="adj2" fmla="val -106111"/>
            </a:avLst>
          </a:prstGeom>
          <a:solidFill>
            <a:schemeClr val="accent1"/>
          </a:solidFill>
          <a:ln w="9525">
            <a:solidFill>
              <a:schemeClr val="tx1"/>
            </a:solid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anose="020B0604030504040204" pitchFamily="34" charset="0"/>
                <a:ea typeface="+mn-ea"/>
                <a:cs typeface="+mn-cs"/>
              </a:rPr>
              <a:t>The Historical &amp; Cultural Context</a:t>
            </a:r>
          </a:p>
        </p:txBody>
      </p:sp>
      <p:sp>
        <p:nvSpPr>
          <p:cNvPr id="106519" name="AutoShape 23"/>
          <p:cNvSpPr>
            <a:spLocks noChangeArrowheads="1"/>
          </p:cNvSpPr>
          <p:nvPr/>
        </p:nvSpPr>
        <p:spPr bwMode="auto">
          <a:xfrm>
            <a:off x="1042988" y="4652963"/>
            <a:ext cx="2016125" cy="792162"/>
          </a:xfrm>
          <a:prstGeom prst="wedgeRectCallout">
            <a:avLst>
              <a:gd name="adj1" fmla="val 99528"/>
              <a:gd name="adj2" fmla="val -113329"/>
            </a:avLst>
          </a:prstGeom>
          <a:solidFill>
            <a:schemeClr val="accent1"/>
          </a:solidFill>
          <a:ln w="9525">
            <a:solidFill>
              <a:schemeClr val="tx1"/>
            </a:solid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anose="020B0604030504040204" pitchFamily="34" charset="0"/>
                <a:ea typeface="+mn-ea"/>
                <a:cs typeface="+mn-cs"/>
              </a:rPr>
              <a:t>Linguistical Context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anose="020B0604030504040204" pitchFamily="34" charset="0"/>
              <a:ea typeface="+mn-ea"/>
              <a:cs typeface="+mn-cs"/>
            </a:endParaRPr>
          </a:p>
        </p:txBody>
      </p:sp>
      <p:sp>
        <p:nvSpPr>
          <p:cNvPr id="26" name="AutoShape 23"/>
          <p:cNvSpPr>
            <a:spLocks noChangeArrowheads="1"/>
          </p:cNvSpPr>
          <p:nvPr/>
        </p:nvSpPr>
        <p:spPr bwMode="auto">
          <a:xfrm>
            <a:off x="508000" y="649288"/>
            <a:ext cx="2016125" cy="792162"/>
          </a:xfrm>
          <a:prstGeom prst="wedgeRectCallout">
            <a:avLst>
              <a:gd name="adj1" fmla="val 105713"/>
              <a:gd name="adj2" fmla="val 24838"/>
            </a:avLst>
          </a:prstGeom>
          <a:solidFill>
            <a:schemeClr val="accent1"/>
          </a:solidFill>
          <a:ln w="9525">
            <a:solidFill>
              <a:schemeClr val="tx1"/>
            </a:solid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anose="020B0604030504040204" pitchFamily="34" charset="0"/>
                <a:ea typeface="+mn-ea"/>
                <a:cs typeface="+mn-cs"/>
              </a:rPr>
              <a:t>Theological Context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anose="020B0604030504040204" pitchFamily="34" charset="0"/>
              <a:ea typeface="+mn-ea"/>
              <a:cs typeface="+mn-cs"/>
            </a:endParaRPr>
          </a:p>
        </p:txBody>
      </p:sp>
      <p:sp>
        <p:nvSpPr>
          <p:cNvPr id="27" name="AutoShape 18"/>
          <p:cNvSpPr>
            <a:spLocks noChangeArrowheads="1"/>
          </p:cNvSpPr>
          <p:nvPr/>
        </p:nvSpPr>
        <p:spPr bwMode="auto">
          <a:xfrm>
            <a:off x="4940300" y="3684588"/>
            <a:ext cx="1093788" cy="311150"/>
          </a:xfrm>
          <a:prstGeom prst="leftRightArrow">
            <a:avLst>
              <a:gd name="adj1" fmla="val 50000"/>
              <a:gd name="adj2" fmla="val 70306"/>
            </a:avLst>
          </a:prstGeom>
          <a:solidFill>
            <a:srgbClr val="FF6600"/>
          </a:solidFill>
          <a:ln w="9525">
            <a:solidFill>
              <a:srgbClr val="000000"/>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28" name="AutoShape 18"/>
          <p:cNvSpPr>
            <a:spLocks noChangeArrowheads="1"/>
          </p:cNvSpPr>
          <p:nvPr/>
        </p:nvSpPr>
        <p:spPr bwMode="auto">
          <a:xfrm>
            <a:off x="4337050" y="4241800"/>
            <a:ext cx="1093788" cy="311150"/>
          </a:xfrm>
          <a:prstGeom prst="leftRightArrow">
            <a:avLst>
              <a:gd name="adj1" fmla="val 50000"/>
              <a:gd name="adj2" fmla="val 70306"/>
            </a:avLst>
          </a:prstGeom>
          <a:solidFill>
            <a:srgbClr val="FF6600"/>
          </a:solidFill>
          <a:ln w="9525">
            <a:solidFill>
              <a:srgbClr val="000000"/>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29" name="AutoShape 18"/>
          <p:cNvSpPr>
            <a:spLocks noChangeArrowheads="1"/>
          </p:cNvSpPr>
          <p:nvPr/>
        </p:nvSpPr>
        <p:spPr bwMode="auto">
          <a:xfrm>
            <a:off x="3678238" y="3859213"/>
            <a:ext cx="1093787" cy="311150"/>
          </a:xfrm>
          <a:prstGeom prst="leftRightArrow">
            <a:avLst>
              <a:gd name="adj1" fmla="val 50000"/>
              <a:gd name="adj2" fmla="val 70306"/>
            </a:avLst>
          </a:prstGeom>
          <a:solidFill>
            <a:srgbClr val="FF6600"/>
          </a:solidFill>
          <a:ln w="9525">
            <a:solidFill>
              <a:srgbClr val="000000"/>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069233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519"/>
                                        </p:tgtEl>
                                        <p:attrNameLst>
                                          <p:attrName>style.visibility</p:attrName>
                                        </p:attrNameLst>
                                      </p:cBhvr>
                                      <p:to>
                                        <p:strVal val="visible"/>
                                      </p:to>
                                    </p:set>
                                    <p:animEffect transition="in" filter="fade">
                                      <p:cBhvr>
                                        <p:cTn id="7" dur="2000"/>
                                        <p:tgtEl>
                                          <p:spTgt spid="1065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6517"/>
                                        </p:tgtEl>
                                        <p:attrNameLst>
                                          <p:attrName>style.visibility</p:attrName>
                                        </p:attrNameLst>
                                      </p:cBhvr>
                                      <p:to>
                                        <p:strVal val="visible"/>
                                      </p:to>
                                    </p:set>
                                    <p:animEffect transition="in" filter="fade">
                                      <p:cBhvr>
                                        <p:cTn id="15" dur="2000"/>
                                        <p:tgtEl>
                                          <p:spTgt spid="1065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18"/>
                                        </p:tgtEl>
                                        <p:attrNameLst>
                                          <p:attrName>style.visibility</p:attrName>
                                        </p:attrNameLst>
                                      </p:cBhvr>
                                      <p:to>
                                        <p:strVal val="visible"/>
                                      </p:to>
                                    </p:set>
                                    <p:animEffect transition="in" filter="fade">
                                      <p:cBhvr>
                                        <p:cTn id="23" dur="2000"/>
                                        <p:tgtEl>
                                          <p:spTgt spid="1065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6517" grpId="0" animBg="1"/>
      <p:bldP spid="106518" grpId="0" animBg="1"/>
      <p:bldP spid="106519" grpId="0" animBg="1"/>
      <p:bldP spid="26" grpId="0" animBg="1"/>
      <p:bldP spid="27" grpId="0" animBg="1"/>
      <p:bldP spid="28"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GB" b="1" dirty="0"/>
              <a:t>Who Needs Hermeneutics?</a:t>
            </a:r>
            <a:r>
              <a:rPr lang="en-GB" dirty="0"/>
              <a:t> </a:t>
            </a:r>
          </a:p>
        </p:txBody>
      </p:sp>
      <p:sp>
        <p:nvSpPr>
          <p:cNvPr id="12291" name="Rectangle 3"/>
          <p:cNvSpPr>
            <a:spLocks noGrp="1" noRot="1" noChangeArrowheads="1"/>
          </p:cNvSpPr>
          <p:nvPr>
            <p:ph type="body" idx="1"/>
          </p:nvPr>
        </p:nvSpPr>
        <p:spPr>
          <a:xfrm>
            <a:off x="4355976" y="1989138"/>
            <a:ext cx="4716462" cy="935037"/>
          </a:xfrm>
        </p:spPr>
        <p:txBody>
          <a:bodyPr/>
          <a:lstStyle/>
          <a:p>
            <a:pPr marL="609600" indent="-609600" eaLnBrk="1" hangingPunct="1">
              <a:lnSpc>
                <a:spcPct val="90000"/>
              </a:lnSpc>
              <a:buFont typeface="Arial" charset="0"/>
              <a:buNone/>
              <a:defRPr/>
            </a:pPr>
            <a:r>
              <a:rPr lang="en-US" sz="2800" b="1" dirty="0">
                <a:solidFill>
                  <a:schemeClr val="tx2"/>
                </a:solidFill>
              </a:rPr>
              <a:t>(A) How can I interpret </a:t>
            </a:r>
            <a:br>
              <a:rPr lang="en-US" sz="2800" b="1" dirty="0">
                <a:solidFill>
                  <a:schemeClr val="tx2"/>
                </a:solidFill>
              </a:rPr>
            </a:br>
            <a:r>
              <a:rPr lang="en-US" sz="2800" b="1" dirty="0">
                <a:solidFill>
                  <a:schemeClr val="tx2"/>
                </a:solidFill>
              </a:rPr>
              <a:t>the Bible? </a:t>
            </a:r>
          </a:p>
        </p:txBody>
      </p:sp>
      <p:sp>
        <p:nvSpPr>
          <p:cNvPr id="12292" name="Rectangle 4"/>
          <p:cNvSpPr>
            <a:spLocks noRot="1" noChangeArrowheads="1"/>
          </p:cNvSpPr>
          <p:nvPr/>
        </p:nvSpPr>
        <p:spPr bwMode="auto">
          <a:xfrm>
            <a:off x="603250" y="1557338"/>
            <a:ext cx="8540750" cy="863600"/>
          </a:xfrm>
          <a:prstGeom prst="rect">
            <a:avLst/>
          </a:prstGeom>
          <a:noFill/>
          <a:ln w="9525">
            <a:noFill/>
            <a:miter lim="800000"/>
            <a:headEnd/>
            <a:tailEnd/>
          </a:ln>
          <a:effectLst/>
        </p:spPr>
        <p:txBody>
          <a:bodyPr/>
          <a:lstStyle/>
          <a:p>
            <a:pPr marL="609600" marR="0" lvl="0" indent="-6096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endParaRPr kumimoji="0" lang="en-US" sz="32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12293" name="Rectangle 5"/>
          <p:cNvSpPr>
            <a:spLocks noRot="1" noChangeArrowheads="1"/>
          </p:cNvSpPr>
          <p:nvPr/>
        </p:nvSpPr>
        <p:spPr bwMode="auto">
          <a:xfrm>
            <a:off x="3276600" y="3502025"/>
            <a:ext cx="5543550" cy="863600"/>
          </a:xfrm>
          <a:prstGeom prst="rect">
            <a:avLst/>
          </a:prstGeom>
          <a:noFill/>
          <a:ln w="9525">
            <a:noFill/>
            <a:miter lim="800000"/>
            <a:headEnd/>
            <a:tailEnd/>
          </a:ln>
          <a:effectLst/>
        </p:spPr>
        <p:txBody>
          <a:bodyPr/>
          <a:lstStyle/>
          <a:p>
            <a:pPr marL="609600" marR="0" lvl="0" indent="-6096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2800" b="1" i="0" u="none" strike="noStrike" kern="1200" cap="none" spc="0" normalizeH="0" baseline="0" noProof="0" dirty="0">
                <a:ln>
                  <a:noFill/>
                </a:ln>
                <a:solidFill>
                  <a:srgbClr val="FFFFCC"/>
                </a:solidFill>
                <a:effectLst/>
                <a:uLnTx/>
                <a:uFillTx/>
                <a:latin typeface="Tahoma" panose="020B0604030504040204" pitchFamily="34" charset="0"/>
                <a:ea typeface="+mn-ea"/>
                <a:cs typeface="+mn-cs"/>
              </a:rPr>
              <a:t>(B) Some Theological concepts in Hermeneutics</a:t>
            </a:r>
            <a:endParaRPr kumimoji="0" lang="en-US" sz="28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12294" name="Rectangle 6"/>
          <p:cNvSpPr>
            <a:spLocks noRot="1" noChangeArrowheads="1"/>
          </p:cNvSpPr>
          <p:nvPr/>
        </p:nvSpPr>
        <p:spPr bwMode="auto">
          <a:xfrm>
            <a:off x="2484438" y="5086350"/>
            <a:ext cx="5256212" cy="863600"/>
          </a:xfrm>
          <a:prstGeom prst="rect">
            <a:avLst/>
          </a:prstGeom>
          <a:noFill/>
          <a:ln w="9525">
            <a:noFill/>
            <a:miter lim="800000"/>
            <a:headEnd/>
            <a:tailEnd/>
          </a:ln>
          <a:effectLst/>
        </p:spPr>
        <p:txBody>
          <a:bodyPr/>
          <a:lstStyle/>
          <a:p>
            <a:pPr marL="609600" marR="0" lvl="0" indent="-6096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US" sz="28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panose="020B0604030504040204" pitchFamily="34" charset="0"/>
                <a:ea typeface="+mn-ea"/>
                <a:cs typeface="+mn-cs"/>
              </a:rPr>
              <a:t>(C) </a:t>
            </a:r>
            <a:r>
              <a:rPr kumimoji="0" lang="en-US" sz="2800" b="1" i="0" u="none" strike="noStrike" kern="1200" cap="none" spc="0" normalizeH="0" baseline="0" noProof="0" dirty="0">
                <a:ln>
                  <a:noFill/>
                </a:ln>
                <a:solidFill>
                  <a:srgbClr val="FFFFCC"/>
                </a:solidFill>
                <a:effectLst/>
                <a:uLnTx/>
                <a:uFillTx/>
                <a:latin typeface="Tahoma" panose="020B0604030504040204" pitchFamily="34" charset="0"/>
                <a:ea typeface="+mn-ea"/>
                <a:cs typeface="+mn-cs"/>
              </a:rPr>
              <a:t>A brief History of Biblical interpretation</a:t>
            </a:r>
            <a:endParaRPr kumimoji="0" lang="en-US" sz="28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12295" name="AutoShape 7"/>
          <p:cNvSpPr>
            <a:spLocks noChangeArrowheads="1"/>
          </p:cNvSpPr>
          <p:nvPr/>
        </p:nvSpPr>
        <p:spPr bwMode="auto">
          <a:xfrm>
            <a:off x="2947988" y="2060575"/>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2296" name="AutoShape 8"/>
          <p:cNvSpPr>
            <a:spLocks noChangeArrowheads="1"/>
          </p:cNvSpPr>
          <p:nvPr/>
        </p:nvSpPr>
        <p:spPr bwMode="auto">
          <a:xfrm>
            <a:off x="1908175" y="3573463"/>
            <a:ext cx="976313"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2297" name="AutoShape 9"/>
          <p:cNvSpPr>
            <a:spLocks noChangeArrowheads="1"/>
          </p:cNvSpPr>
          <p:nvPr/>
        </p:nvSpPr>
        <p:spPr bwMode="auto">
          <a:xfrm>
            <a:off x="827088" y="5084763"/>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610414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20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2291">
                                            <p:txEl>
                                              <p:pRg st="0" end="0"/>
                                            </p:txEl>
                                          </p:spTgt>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additive="base">
                                        <p:cTn id="12" dur="2000" fill="hold"/>
                                        <p:tgtEl>
                                          <p:spTgt spid="12295"/>
                                        </p:tgtEl>
                                        <p:attrNameLst>
                                          <p:attrName>ppt_x</p:attrName>
                                        </p:attrNameLst>
                                      </p:cBhvr>
                                      <p:tavLst>
                                        <p:tav tm="0">
                                          <p:val>
                                            <p:strVal val="0-#ppt_w/2"/>
                                          </p:val>
                                        </p:tav>
                                        <p:tav tm="100000">
                                          <p:val>
                                            <p:strVal val="#ppt_x"/>
                                          </p:val>
                                        </p:tav>
                                      </p:tavLst>
                                    </p:anim>
                                    <p:anim calcmode="lin" valueType="num">
                                      <p:cBhvr additive="base">
                                        <p:cTn id="13" dur="20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293"/>
                                        </p:tgtEl>
                                        <p:attrNameLst>
                                          <p:attrName>style.visibility</p:attrName>
                                        </p:attrNameLst>
                                      </p:cBhvr>
                                      <p:to>
                                        <p:strVal val="visible"/>
                                      </p:to>
                                    </p:set>
                                    <p:anim calcmode="lin" valueType="num">
                                      <p:cBhvr>
                                        <p:cTn id="18" dur="2000" fill="hold"/>
                                        <p:tgtEl>
                                          <p:spTgt spid="12293"/>
                                        </p:tgtEl>
                                        <p:attrNameLst>
                                          <p:attrName>ppt_w</p:attrName>
                                        </p:attrNameLst>
                                      </p:cBhvr>
                                      <p:tavLst>
                                        <p:tav tm="0">
                                          <p:val>
                                            <p:fltVal val="0"/>
                                          </p:val>
                                        </p:tav>
                                        <p:tav tm="100000">
                                          <p:val>
                                            <p:strVal val="#ppt_w"/>
                                          </p:val>
                                        </p:tav>
                                      </p:tavLst>
                                    </p:anim>
                                    <p:anim calcmode="lin" valueType="num">
                                      <p:cBhvr>
                                        <p:cTn id="19" dur="2000" fill="hold"/>
                                        <p:tgtEl>
                                          <p:spTgt spid="12293"/>
                                        </p:tgtEl>
                                        <p:attrNameLst>
                                          <p:attrName>ppt_h</p:attrName>
                                        </p:attrNameLst>
                                      </p:cBhvr>
                                      <p:tavLst>
                                        <p:tav tm="0">
                                          <p:val>
                                            <p:fltVal val="0"/>
                                          </p:val>
                                        </p:tav>
                                        <p:tav tm="100000">
                                          <p:val>
                                            <p:strVal val="#ppt_h"/>
                                          </p:val>
                                        </p:tav>
                                      </p:tavLst>
                                    </p:anim>
                                    <p:animEffect transition="in" filter="fade">
                                      <p:cBhvr>
                                        <p:cTn id="20" dur="2000"/>
                                        <p:tgtEl>
                                          <p:spTgt spid="12293"/>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12296"/>
                                        </p:tgtEl>
                                        <p:attrNameLst>
                                          <p:attrName>style.visibility</p:attrName>
                                        </p:attrNameLst>
                                      </p:cBhvr>
                                      <p:to>
                                        <p:strVal val="visible"/>
                                      </p:to>
                                    </p:set>
                                    <p:anim calcmode="lin" valueType="num">
                                      <p:cBhvr additive="base">
                                        <p:cTn id="23" dur="2000" fill="hold"/>
                                        <p:tgtEl>
                                          <p:spTgt spid="12296"/>
                                        </p:tgtEl>
                                        <p:attrNameLst>
                                          <p:attrName>ppt_x</p:attrName>
                                        </p:attrNameLst>
                                      </p:cBhvr>
                                      <p:tavLst>
                                        <p:tav tm="0">
                                          <p:val>
                                            <p:strVal val="0-#ppt_w/2"/>
                                          </p:val>
                                        </p:tav>
                                        <p:tav tm="100000">
                                          <p:val>
                                            <p:strVal val="#ppt_x"/>
                                          </p:val>
                                        </p:tav>
                                      </p:tavLst>
                                    </p:anim>
                                    <p:anim calcmode="lin" valueType="num">
                                      <p:cBhvr additive="base">
                                        <p:cTn id="24" dur="20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2294"/>
                                        </p:tgtEl>
                                        <p:attrNameLst>
                                          <p:attrName>style.visibility</p:attrName>
                                        </p:attrNameLst>
                                      </p:cBhvr>
                                      <p:to>
                                        <p:strVal val="visible"/>
                                      </p:to>
                                    </p:set>
                                    <p:anim calcmode="lin" valueType="num">
                                      <p:cBhvr>
                                        <p:cTn id="29" dur="2000" fill="hold"/>
                                        <p:tgtEl>
                                          <p:spTgt spid="12294"/>
                                        </p:tgtEl>
                                        <p:attrNameLst>
                                          <p:attrName>ppt_w</p:attrName>
                                        </p:attrNameLst>
                                      </p:cBhvr>
                                      <p:tavLst>
                                        <p:tav tm="0">
                                          <p:val>
                                            <p:fltVal val="0"/>
                                          </p:val>
                                        </p:tav>
                                        <p:tav tm="100000">
                                          <p:val>
                                            <p:strVal val="#ppt_w"/>
                                          </p:val>
                                        </p:tav>
                                      </p:tavLst>
                                    </p:anim>
                                    <p:anim calcmode="lin" valueType="num">
                                      <p:cBhvr>
                                        <p:cTn id="30" dur="2000" fill="hold"/>
                                        <p:tgtEl>
                                          <p:spTgt spid="12294"/>
                                        </p:tgtEl>
                                        <p:attrNameLst>
                                          <p:attrName>ppt_h</p:attrName>
                                        </p:attrNameLst>
                                      </p:cBhvr>
                                      <p:tavLst>
                                        <p:tav tm="0">
                                          <p:val>
                                            <p:fltVal val="0"/>
                                          </p:val>
                                        </p:tav>
                                        <p:tav tm="100000">
                                          <p:val>
                                            <p:strVal val="#ppt_h"/>
                                          </p:val>
                                        </p:tav>
                                      </p:tavLst>
                                    </p:anim>
                                    <p:animEffect transition="in" filter="fade">
                                      <p:cBhvr>
                                        <p:cTn id="31" dur="2000"/>
                                        <p:tgtEl>
                                          <p:spTgt spid="12294"/>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12297"/>
                                        </p:tgtEl>
                                        <p:attrNameLst>
                                          <p:attrName>style.visibility</p:attrName>
                                        </p:attrNameLst>
                                      </p:cBhvr>
                                      <p:to>
                                        <p:strVal val="visible"/>
                                      </p:to>
                                    </p:set>
                                    <p:anim calcmode="lin" valueType="num">
                                      <p:cBhvr additive="base">
                                        <p:cTn id="34" dur="2000" fill="hold"/>
                                        <p:tgtEl>
                                          <p:spTgt spid="12297"/>
                                        </p:tgtEl>
                                        <p:attrNameLst>
                                          <p:attrName>ppt_x</p:attrName>
                                        </p:attrNameLst>
                                      </p:cBhvr>
                                      <p:tavLst>
                                        <p:tav tm="0">
                                          <p:val>
                                            <p:strVal val="0-#ppt_w/2"/>
                                          </p:val>
                                        </p:tav>
                                        <p:tav tm="100000">
                                          <p:val>
                                            <p:strVal val="#ppt_x"/>
                                          </p:val>
                                        </p:tav>
                                      </p:tavLst>
                                    </p:anim>
                                    <p:anim calcmode="lin" valueType="num">
                                      <p:cBhvr additive="base">
                                        <p:cTn id="35" dur="2000" fill="hold"/>
                                        <p:tgtEl>
                                          <p:spTgt spid="12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3" grpId="0"/>
      <p:bldP spid="12294" grpId="0"/>
      <p:bldP spid="12295" grpId="0" animBg="1"/>
      <p:bldP spid="12296" grpId="0" animBg="1"/>
      <p:bldP spid="1229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GB" b="1" dirty="0"/>
              <a:t>Who Needs Hermeneutics?</a:t>
            </a:r>
            <a:r>
              <a:rPr lang="en-GB" dirty="0"/>
              <a:t> </a:t>
            </a:r>
          </a:p>
        </p:txBody>
      </p:sp>
      <p:sp>
        <p:nvSpPr>
          <p:cNvPr id="70659" name="Rectangle 3"/>
          <p:cNvSpPr>
            <a:spLocks noGrp="1" noRot="1" noChangeArrowheads="1"/>
          </p:cNvSpPr>
          <p:nvPr>
            <p:ph type="body" idx="1"/>
          </p:nvPr>
        </p:nvSpPr>
        <p:spPr>
          <a:xfrm>
            <a:off x="323850" y="1989138"/>
            <a:ext cx="8540750" cy="3965575"/>
          </a:xfrm>
        </p:spPr>
        <p:txBody>
          <a:bodyPr/>
          <a:lstStyle/>
          <a:p>
            <a:pPr marL="609600" indent="-609600" eaLnBrk="1" hangingPunct="1">
              <a:lnSpc>
                <a:spcPct val="90000"/>
              </a:lnSpc>
              <a:buFont typeface="Arial" charset="0"/>
              <a:buNone/>
              <a:defRPr/>
            </a:pPr>
            <a:endParaRPr lang="en-GB" b="1" dirty="0">
              <a:solidFill>
                <a:schemeClr val="tx2"/>
              </a:solidFill>
            </a:endParaRPr>
          </a:p>
          <a:p>
            <a:pPr marL="609600" indent="-609600" eaLnBrk="1" hangingPunct="1">
              <a:lnSpc>
                <a:spcPct val="90000"/>
              </a:lnSpc>
              <a:buFont typeface="Arial" charset="0"/>
              <a:buAutoNum type="arabicPeriod"/>
              <a:defRPr/>
            </a:pPr>
            <a:r>
              <a:rPr lang="en-GB" dirty="0"/>
              <a:t>The Concept of </a:t>
            </a:r>
            <a:r>
              <a:rPr lang="en-GB" dirty="0">
                <a:solidFill>
                  <a:schemeClr val="tx2">
                    <a:lumMod val="75000"/>
                  </a:schemeClr>
                </a:solidFill>
              </a:rPr>
              <a:t>Hermeneutical Distance </a:t>
            </a:r>
          </a:p>
          <a:p>
            <a:pPr marL="609600" indent="-609600" eaLnBrk="1" hangingPunct="1">
              <a:lnSpc>
                <a:spcPct val="90000"/>
              </a:lnSpc>
              <a:buFont typeface="Arial" charset="0"/>
              <a:buAutoNum type="arabicPeriod"/>
              <a:defRPr/>
            </a:pPr>
            <a:r>
              <a:rPr lang="en-GB" dirty="0"/>
              <a:t>Fusing </a:t>
            </a:r>
            <a:r>
              <a:rPr lang="en-GB" dirty="0">
                <a:solidFill>
                  <a:schemeClr val="tx2">
                    <a:lumMod val="75000"/>
                  </a:schemeClr>
                </a:solidFill>
              </a:rPr>
              <a:t>Hermeneutical Horizons </a:t>
            </a:r>
          </a:p>
          <a:p>
            <a:pPr marL="609600" indent="-609600" eaLnBrk="1" hangingPunct="1">
              <a:lnSpc>
                <a:spcPct val="90000"/>
              </a:lnSpc>
              <a:buFont typeface="Arial" charset="0"/>
              <a:buAutoNum type="arabicPeriod"/>
              <a:defRPr/>
            </a:pPr>
            <a:r>
              <a:rPr lang="en-GB" dirty="0"/>
              <a:t>Where is the “</a:t>
            </a:r>
            <a:r>
              <a:rPr lang="en-GB" dirty="0">
                <a:solidFill>
                  <a:schemeClr val="tx2">
                    <a:lumMod val="75000"/>
                  </a:schemeClr>
                </a:solidFill>
              </a:rPr>
              <a:t>Meaning</a:t>
            </a:r>
            <a:r>
              <a:rPr lang="en-GB" dirty="0"/>
              <a:t>” to be found? </a:t>
            </a:r>
          </a:p>
          <a:p>
            <a:pPr marL="609600" indent="-609600" eaLnBrk="1" hangingPunct="1">
              <a:lnSpc>
                <a:spcPct val="90000"/>
              </a:lnSpc>
              <a:buFont typeface="Arial" charset="0"/>
              <a:buAutoNum type="arabicPeriod"/>
              <a:defRPr/>
            </a:pPr>
            <a:r>
              <a:rPr lang="en-GB" dirty="0">
                <a:solidFill>
                  <a:schemeClr val="tx2">
                    <a:lumMod val="75000"/>
                  </a:schemeClr>
                </a:solidFill>
              </a:rPr>
              <a:t>Pre-suppositions</a:t>
            </a:r>
            <a:r>
              <a:rPr lang="en-GB" dirty="0"/>
              <a:t> - What do we bring </a:t>
            </a:r>
            <a:br>
              <a:rPr lang="en-GB" dirty="0"/>
            </a:br>
            <a:r>
              <a:rPr lang="en-GB" dirty="0"/>
              <a:t>				              to a Text?</a:t>
            </a:r>
          </a:p>
          <a:p>
            <a:pPr marL="609600" indent="-609600" eaLnBrk="1" hangingPunct="1">
              <a:lnSpc>
                <a:spcPct val="90000"/>
              </a:lnSpc>
              <a:buFont typeface="Arial" charset="0"/>
              <a:buAutoNum type="arabicPeriod"/>
              <a:defRPr/>
            </a:pPr>
            <a:r>
              <a:rPr lang="en-GB" dirty="0"/>
              <a:t>Journeying on a </a:t>
            </a:r>
            <a:r>
              <a:rPr lang="en-GB" dirty="0">
                <a:solidFill>
                  <a:schemeClr val="tx2">
                    <a:lumMod val="75000"/>
                  </a:schemeClr>
                </a:solidFill>
              </a:rPr>
              <a:t>Hermeneutic Spiral</a:t>
            </a:r>
          </a:p>
          <a:p>
            <a:pPr marL="609600" indent="-609600" eaLnBrk="1" hangingPunct="1">
              <a:lnSpc>
                <a:spcPct val="90000"/>
              </a:lnSpc>
              <a:buFont typeface="Arial" charset="0"/>
              <a:buAutoNum type="arabicPeriod"/>
              <a:defRPr/>
            </a:pPr>
            <a:r>
              <a:rPr lang="en-GB" dirty="0">
                <a:solidFill>
                  <a:schemeClr val="tx2">
                    <a:lumMod val="75000"/>
                  </a:schemeClr>
                </a:solidFill>
              </a:rPr>
              <a:t>Levels of meaning</a:t>
            </a:r>
          </a:p>
        </p:txBody>
      </p:sp>
      <p:sp>
        <p:nvSpPr>
          <p:cNvPr id="70660" name="Rectangle 4"/>
          <p:cNvSpPr>
            <a:spLocks noRot="1" noChangeArrowheads="1"/>
          </p:cNvSpPr>
          <p:nvPr/>
        </p:nvSpPr>
        <p:spPr bwMode="auto">
          <a:xfrm>
            <a:off x="603250" y="1557338"/>
            <a:ext cx="8540750" cy="863600"/>
          </a:xfrm>
          <a:prstGeom prst="rect">
            <a:avLst/>
          </a:prstGeom>
          <a:noFill/>
          <a:ln w="9525">
            <a:noFill/>
            <a:miter lim="800000"/>
            <a:headEnd/>
            <a:tailEnd/>
          </a:ln>
          <a:effectLst/>
        </p:spPr>
        <p:txBody>
          <a:bodyPr/>
          <a:lstStyle/>
          <a:p>
            <a:pPr marL="609600" marR="0" lvl="0" indent="-609600" algn="l" defTabSz="914400" rtl="0" eaLnBrk="1" fontAlgn="base" latinLnBrk="0" hangingPunct="1">
              <a:lnSpc>
                <a:spcPct val="100000"/>
              </a:lnSpc>
              <a:spcBef>
                <a:spcPct val="20000"/>
              </a:spcBef>
              <a:spcAft>
                <a:spcPct val="0"/>
              </a:spcAft>
              <a:buClr>
                <a:srgbClr val="A3C145"/>
              </a:buClr>
              <a:buSzPct val="80000"/>
              <a:buFont typeface="Arial" charset="0"/>
              <a:buNone/>
              <a:tabLst/>
              <a:defRPr/>
            </a:pPr>
            <a:r>
              <a:rPr kumimoji="0" lang="en-GB" sz="32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panose="020B0604030504040204" pitchFamily="34" charset="0"/>
                <a:ea typeface="+mn-ea"/>
                <a:cs typeface="+mn-cs"/>
              </a:rPr>
              <a:t>(B)   Some Theological Concepts</a:t>
            </a:r>
          </a:p>
        </p:txBody>
      </p:sp>
    </p:spTree>
    <p:extLst>
      <p:ext uri="{BB962C8B-B14F-4D97-AF65-F5344CB8AC3E}">
        <p14:creationId xmlns:p14="http://schemas.microsoft.com/office/powerpoint/2010/main" val="32993669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70659">
                                            <p:txEl>
                                              <p:pRg st="2" end="2"/>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grpId="0" nodeType="afterEffect">
                                  <p:stCondLst>
                                    <p:cond delay="2000"/>
                                  </p:stCondLst>
                                  <p:childTnLst>
                                    <p:set>
                                      <p:cBhvr>
                                        <p:cTn id="16" dur="1" fill="hold">
                                          <p:stCondLst>
                                            <p:cond delay="0"/>
                                          </p:stCondLst>
                                        </p:cTn>
                                        <p:tgtEl>
                                          <p:spTgt spid="70659">
                                            <p:txEl>
                                              <p:pRg st="3" end="3"/>
                                            </p:txEl>
                                          </p:spTgt>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grpId="0" nodeType="afterEffect">
                                  <p:stCondLst>
                                    <p:cond delay="2000"/>
                                  </p:stCondLst>
                                  <p:childTnLst>
                                    <p:set>
                                      <p:cBhvr>
                                        <p:cTn id="19" dur="1" fill="hold">
                                          <p:stCondLst>
                                            <p:cond delay="0"/>
                                          </p:stCondLst>
                                        </p:cTn>
                                        <p:tgtEl>
                                          <p:spTgt spid="70659">
                                            <p:txEl>
                                              <p:pRg st="4" end="4"/>
                                            </p:txEl>
                                          </p:spTgt>
                                        </p:tgtEl>
                                        <p:attrNameLst>
                                          <p:attrName>style.visibility</p:attrName>
                                        </p:attrNameLst>
                                      </p:cBhvr>
                                      <p:to>
                                        <p:strVal val="visible"/>
                                      </p:to>
                                    </p:set>
                                  </p:childTnLst>
                                </p:cTn>
                              </p:par>
                            </p:childTnLst>
                          </p:cTn>
                        </p:par>
                        <p:par>
                          <p:cTn id="20" fill="hold" nodeType="afterGroup">
                            <p:stCondLst>
                              <p:cond delay="6000"/>
                            </p:stCondLst>
                            <p:childTnLst>
                              <p:par>
                                <p:cTn id="21" presetID="1" presetClass="entr" presetSubtype="0" fill="hold" grpId="0" nodeType="afterEffect">
                                  <p:stCondLst>
                                    <p:cond delay="2000"/>
                                  </p:stCondLst>
                                  <p:childTnLst>
                                    <p:set>
                                      <p:cBhvr>
                                        <p:cTn id="22"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God revealing truth to us …</a:t>
            </a:r>
          </a:p>
        </p:txBody>
      </p:sp>
      <p:sp>
        <p:nvSpPr>
          <p:cNvPr id="3" name="Content Placeholder 2"/>
          <p:cNvSpPr>
            <a:spLocks noGrp="1"/>
          </p:cNvSpPr>
          <p:nvPr>
            <p:ph idx="1"/>
          </p:nvPr>
        </p:nvSpPr>
        <p:spPr>
          <a:xfrm>
            <a:off x="1576388" y="2098675"/>
            <a:ext cx="8540750" cy="4498975"/>
          </a:xfrm>
        </p:spPr>
        <p:txBody>
          <a:bodyPr/>
          <a:lstStyle/>
          <a:p>
            <a:pPr>
              <a:buFont typeface="Arial" charset="0"/>
              <a:buChar char="►"/>
              <a:defRPr/>
            </a:pPr>
            <a:endParaRPr lang="en-GB" dirty="0"/>
          </a:p>
        </p:txBody>
      </p:sp>
      <p:sp>
        <p:nvSpPr>
          <p:cNvPr id="4" name="AutoShape 2"/>
          <p:cNvSpPr>
            <a:spLocks noChangeArrowheads="1"/>
          </p:cNvSpPr>
          <p:nvPr/>
        </p:nvSpPr>
        <p:spPr bwMode="auto">
          <a:xfrm>
            <a:off x="3227388" y="1966913"/>
            <a:ext cx="1250950" cy="71437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917 h 21600"/>
              <a:gd name="T14" fmla="*/ 18463 w 21600"/>
              <a:gd name="T15" fmla="*/ 8241 h 21600"/>
            </a:gdLst>
            <a:ahLst/>
            <a:cxnLst>
              <a:cxn ang="T8">
                <a:pos x="T0" y="T1"/>
              </a:cxn>
              <a:cxn ang="T9">
                <a:pos x="T2" y="T3"/>
              </a:cxn>
              <a:cxn ang="T10">
                <a:pos x="T4" y="T5"/>
              </a:cxn>
              <a:cxn ang="T11">
                <a:pos x="T6" y="T7"/>
              </a:cxn>
            </a:cxnLst>
            <a:rect l="T12" t="T13" r="T14" b="T15"/>
            <a:pathLst>
              <a:path w="21600" h="21600">
                <a:moveTo>
                  <a:pt x="21600" y="6079"/>
                </a:moveTo>
                <a:lnTo>
                  <a:pt x="12780" y="0"/>
                </a:lnTo>
                <a:lnTo>
                  <a:pt x="12780" y="3917"/>
                </a:lnTo>
                <a:lnTo>
                  <a:pt x="12427" y="3917"/>
                </a:lnTo>
                <a:cubicBezTo>
                  <a:pt x="5564" y="3917"/>
                  <a:pt x="0" y="7607"/>
                  <a:pt x="0" y="12158"/>
                </a:cubicBezTo>
                <a:lnTo>
                  <a:pt x="0" y="21600"/>
                </a:lnTo>
                <a:lnTo>
                  <a:pt x="4420" y="21600"/>
                </a:lnTo>
                <a:lnTo>
                  <a:pt x="4420" y="12158"/>
                </a:lnTo>
                <a:cubicBezTo>
                  <a:pt x="4420" y="9995"/>
                  <a:pt x="8005" y="8241"/>
                  <a:pt x="12427" y="8241"/>
                </a:cubicBezTo>
                <a:lnTo>
                  <a:pt x="12780" y="8241"/>
                </a:lnTo>
                <a:lnTo>
                  <a:pt x="12780" y="12158"/>
                </a:lnTo>
                <a:lnTo>
                  <a:pt x="21600" y="6079"/>
                </a:lnTo>
                <a:close/>
              </a:path>
            </a:pathLst>
          </a:custGeom>
          <a:solidFill>
            <a:srgbClr val="FFFFFF"/>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5" name="Rounded Rectangle 4"/>
          <p:cNvSpPr/>
          <p:nvPr/>
        </p:nvSpPr>
        <p:spPr>
          <a:xfrm>
            <a:off x="2030413" y="2819400"/>
            <a:ext cx="1511300" cy="11525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5A5C6C"/>
                </a:solidFill>
                <a:effectLst/>
                <a:uLnTx/>
                <a:uFillTx/>
                <a:latin typeface="Tahoma"/>
                <a:ea typeface="+mn-ea"/>
                <a:cs typeface="+mn-cs"/>
              </a:rPr>
              <a:t>The Holy Spirit</a:t>
            </a:r>
          </a:p>
        </p:txBody>
      </p:sp>
      <p:sp>
        <p:nvSpPr>
          <p:cNvPr id="6" name="Right Arrow 5"/>
          <p:cNvSpPr/>
          <p:nvPr/>
        </p:nvSpPr>
        <p:spPr>
          <a:xfrm rot="3751390">
            <a:off x="2618582" y="4318794"/>
            <a:ext cx="979487" cy="485775"/>
          </a:xfrm>
          <a:prstGeom prst="rightArrow">
            <a:avLst/>
          </a:prstGeom>
          <a:pattFill prst="lgCheck">
            <a:fgClr>
              <a:schemeClr val="tx2">
                <a:lumMod val="90000"/>
              </a:schemeClr>
            </a:fgClr>
            <a:bgClr>
              <a:schemeClr val="bg1"/>
            </a:bgClr>
          </a:patt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7" name="Rounded Rectangle 6"/>
          <p:cNvSpPr/>
          <p:nvPr/>
        </p:nvSpPr>
        <p:spPr>
          <a:xfrm>
            <a:off x="2471738" y="5113338"/>
            <a:ext cx="2006600" cy="11525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5A5C6C"/>
                </a:solidFill>
                <a:effectLst/>
                <a:uLnTx/>
                <a:uFillTx/>
                <a:latin typeface="Tahoma"/>
                <a:ea typeface="+mn-ea"/>
                <a:cs typeface="+mn-cs"/>
              </a:rPr>
              <a:t>Us/Me !</a:t>
            </a:r>
          </a:p>
        </p:txBody>
      </p:sp>
      <p:sp>
        <p:nvSpPr>
          <p:cNvPr id="8" name="Vertical Scroll 7"/>
          <p:cNvSpPr/>
          <p:nvPr/>
        </p:nvSpPr>
        <p:spPr>
          <a:xfrm>
            <a:off x="4303713" y="1574800"/>
            <a:ext cx="2376487" cy="2376488"/>
          </a:xfrm>
          <a:prstGeom prst="verticalScroll">
            <a:avLst/>
          </a:prstGeom>
          <a:solidFill>
            <a:srgbClr val="FFF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5A5C6C"/>
                </a:solidFill>
                <a:effectLst/>
                <a:uLnTx/>
                <a:uFillTx/>
                <a:latin typeface="Tempus Sans ITC" pitchFamily="82" charset="0"/>
                <a:ea typeface="+mn-ea"/>
                <a:cs typeface="+mn-cs"/>
              </a:rPr>
              <a:t>Holy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5A5C6C"/>
                </a:solidFill>
                <a:effectLst/>
                <a:uLnTx/>
                <a:uFillTx/>
                <a:latin typeface="Tempus Sans ITC" pitchFamily="82" charset="0"/>
                <a:ea typeface="+mn-ea"/>
                <a:cs typeface="+mn-cs"/>
              </a:rPr>
              <a:t>Scriptures</a:t>
            </a:r>
          </a:p>
        </p:txBody>
      </p:sp>
      <p:sp>
        <p:nvSpPr>
          <p:cNvPr id="9" name="Right Arrow 8"/>
          <p:cNvSpPr/>
          <p:nvPr/>
        </p:nvSpPr>
        <p:spPr>
          <a:xfrm rot="7966138">
            <a:off x="4506913" y="4394200"/>
            <a:ext cx="1187450" cy="485775"/>
          </a:xfrm>
          <a:prstGeom prst="rightArrow">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5734748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par>
                          <p:cTn id="8" fill="hold" nodeType="afterGroup">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250"/>
                                        <p:tgtEl>
                                          <p:spTgt spid="8"/>
                                        </p:tgtEl>
                                      </p:cBhvr>
                                    </p:animEffect>
                                  </p:childTnLst>
                                </p:cTn>
                              </p:par>
                            </p:childTnLst>
                          </p:cTn>
                        </p:par>
                        <p:par>
                          <p:cTn id="12" fill="hold" nodeType="afterGroup">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04813"/>
            <a:ext cx="8540750" cy="1143000"/>
          </a:xfrm>
        </p:spPr>
        <p:txBody>
          <a:bodyPr/>
          <a:lstStyle/>
          <a:p>
            <a:pPr>
              <a:defRPr/>
            </a:pPr>
            <a:r>
              <a:rPr lang="en-GB" dirty="0"/>
              <a:t>The Inspiration of Scriptures </a:t>
            </a: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746250"/>
            <a:ext cx="6297612" cy="4419600"/>
          </a:xfrm>
        </p:spPr>
      </p:pic>
      <p:sp>
        <p:nvSpPr>
          <p:cNvPr id="5" name="Flowchart: Process 4"/>
          <p:cNvSpPr/>
          <p:nvPr/>
        </p:nvSpPr>
        <p:spPr>
          <a:xfrm>
            <a:off x="3635375" y="4841875"/>
            <a:ext cx="1512888" cy="1296988"/>
          </a:xfrm>
          <a:prstGeom prst="flowChartProcess">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ounded Rectangle 5"/>
          <p:cNvSpPr/>
          <p:nvPr/>
        </p:nvSpPr>
        <p:spPr>
          <a:xfrm>
            <a:off x="3419475" y="2322513"/>
            <a:ext cx="4105275" cy="790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7" name="Rounded Rectangle 6"/>
          <p:cNvSpPr/>
          <p:nvPr/>
        </p:nvSpPr>
        <p:spPr>
          <a:xfrm>
            <a:off x="3419475" y="3079750"/>
            <a:ext cx="4105275" cy="1185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8" name="Rounded Rectangle 7"/>
          <p:cNvSpPr/>
          <p:nvPr/>
        </p:nvSpPr>
        <p:spPr>
          <a:xfrm>
            <a:off x="1403350" y="4265613"/>
            <a:ext cx="2989263" cy="143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9" name="Rounded Rectangle 8"/>
          <p:cNvSpPr/>
          <p:nvPr/>
        </p:nvSpPr>
        <p:spPr>
          <a:xfrm>
            <a:off x="4545013" y="4265613"/>
            <a:ext cx="2987675" cy="1873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10" name="Vertical Scroll 9"/>
          <p:cNvSpPr/>
          <p:nvPr/>
        </p:nvSpPr>
        <p:spPr>
          <a:xfrm>
            <a:off x="3635375" y="2492375"/>
            <a:ext cx="2376488" cy="2376488"/>
          </a:xfrm>
          <a:prstGeom prst="verticalScroll">
            <a:avLst/>
          </a:prstGeom>
          <a:solidFill>
            <a:srgbClr val="FFF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5A5C6C"/>
                </a:solidFill>
                <a:effectLst/>
                <a:uLnTx/>
                <a:uFillTx/>
                <a:latin typeface="Tempus Sans ITC" pitchFamily="82" charset="0"/>
                <a:ea typeface="+mn-ea"/>
                <a:cs typeface="+mn-cs"/>
              </a:rPr>
              <a:t>Holy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5A5C6C"/>
                </a:solidFill>
                <a:effectLst/>
                <a:uLnTx/>
                <a:uFillTx/>
                <a:latin typeface="Tempus Sans ITC" pitchFamily="82" charset="0"/>
                <a:ea typeface="+mn-ea"/>
                <a:cs typeface="+mn-cs"/>
              </a:rPr>
              <a:t>Scriptures</a:t>
            </a:r>
          </a:p>
        </p:txBody>
      </p:sp>
    </p:spTree>
    <p:extLst>
      <p:ext uri="{BB962C8B-B14F-4D97-AF65-F5344CB8AC3E}">
        <p14:creationId xmlns:p14="http://schemas.microsoft.com/office/powerpoint/2010/main" val="1665475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04813"/>
            <a:ext cx="8540750" cy="1143000"/>
          </a:xfrm>
        </p:spPr>
        <p:txBody>
          <a:bodyPr/>
          <a:lstStyle/>
          <a:p>
            <a:pPr>
              <a:defRPr/>
            </a:pPr>
            <a:r>
              <a:rPr lang="en-GB" dirty="0"/>
              <a:t>Interpreting the Scriptures </a:t>
            </a:r>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746250"/>
            <a:ext cx="6297612" cy="4419600"/>
          </a:xfrm>
        </p:spPr>
      </p:pic>
      <p:sp>
        <p:nvSpPr>
          <p:cNvPr id="5" name="Flowchart: Process 4"/>
          <p:cNvSpPr/>
          <p:nvPr/>
        </p:nvSpPr>
        <p:spPr>
          <a:xfrm>
            <a:off x="3635375" y="4841875"/>
            <a:ext cx="1512888" cy="1296988"/>
          </a:xfrm>
          <a:prstGeom prst="flowChartProcess">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ounded Rectangle 5"/>
          <p:cNvSpPr/>
          <p:nvPr/>
        </p:nvSpPr>
        <p:spPr>
          <a:xfrm>
            <a:off x="3419475" y="2322513"/>
            <a:ext cx="4105275" cy="790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7" name="Rounded Rectangle 6"/>
          <p:cNvSpPr/>
          <p:nvPr/>
        </p:nvSpPr>
        <p:spPr>
          <a:xfrm>
            <a:off x="3419475" y="3079750"/>
            <a:ext cx="4105275" cy="1185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8" name="Rounded Rectangle 7"/>
          <p:cNvSpPr/>
          <p:nvPr/>
        </p:nvSpPr>
        <p:spPr>
          <a:xfrm>
            <a:off x="1403350" y="4265613"/>
            <a:ext cx="2989263" cy="143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9" name="Rounded Rectangle 8"/>
          <p:cNvSpPr/>
          <p:nvPr/>
        </p:nvSpPr>
        <p:spPr>
          <a:xfrm>
            <a:off x="4545013" y="4265613"/>
            <a:ext cx="2987675" cy="1873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10" name="Vertical Scroll 9"/>
          <p:cNvSpPr/>
          <p:nvPr/>
        </p:nvSpPr>
        <p:spPr>
          <a:xfrm>
            <a:off x="3662363" y="2479675"/>
            <a:ext cx="2376487" cy="2374900"/>
          </a:xfrm>
          <a:prstGeom prst="verticalScroll">
            <a:avLst/>
          </a:prstGeom>
          <a:solidFill>
            <a:srgbClr val="FFF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5A5C6C"/>
                </a:solidFill>
                <a:effectLst/>
                <a:uLnTx/>
                <a:uFillTx/>
                <a:latin typeface="Tempus Sans ITC" pitchFamily="82" charset="0"/>
                <a:ea typeface="+mn-ea"/>
                <a:cs typeface="+mn-cs"/>
              </a:rPr>
              <a:t>Holy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5A5C6C"/>
                </a:solidFill>
                <a:effectLst/>
                <a:uLnTx/>
                <a:uFillTx/>
                <a:latin typeface="Tempus Sans ITC" pitchFamily="82" charset="0"/>
                <a:ea typeface="+mn-ea"/>
                <a:cs typeface="+mn-cs"/>
              </a:rPr>
              <a:t>Scriptures</a:t>
            </a:r>
          </a:p>
        </p:txBody>
      </p:sp>
      <p:sp>
        <p:nvSpPr>
          <p:cNvPr id="11" name="Vertical Scroll 10"/>
          <p:cNvSpPr/>
          <p:nvPr/>
        </p:nvSpPr>
        <p:spPr>
          <a:xfrm>
            <a:off x="2706688" y="3122613"/>
            <a:ext cx="1360487" cy="954087"/>
          </a:xfrm>
          <a:prstGeom prst="verticalScroll">
            <a:avLst/>
          </a:prstGeom>
          <a:solidFill>
            <a:srgbClr val="FFF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5A5C6C"/>
                </a:solidFill>
                <a:effectLst/>
                <a:uLnTx/>
                <a:uFillTx/>
                <a:latin typeface="Tempus Sans ITC" pitchFamily="82" charset="0"/>
                <a:ea typeface="+mn-ea"/>
                <a:cs typeface="+mn-cs"/>
              </a:rPr>
              <a:t>Holy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5A5C6C"/>
                </a:solidFill>
                <a:effectLst/>
                <a:uLnTx/>
                <a:uFillTx/>
                <a:latin typeface="Tempus Sans ITC" pitchFamily="82" charset="0"/>
                <a:ea typeface="+mn-ea"/>
                <a:cs typeface="+mn-cs"/>
              </a:rPr>
              <a:t>Scriptures</a:t>
            </a:r>
          </a:p>
        </p:txBody>
      </p:sp>
    </p:spTree>
    <p:extLst>
      <p:ext uri="{BB962C8B-B14F-4D97-AF65-F5344CB8AC3E}">
        <p14:creationId xmlns:p14="http://schemas.microsoft.com/office/powerpoint/2010/main" val="986516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250"/>
                                        <p:tgtEl>
                                          <p:spTgt spid="11"/>
                                        </p:tgtEl>
                                      </p:cBhvr>
                                    </p:animEffect>
                                  </p:childTnLst>
                                </p:cTn>
                              </p:par>
                              <p:par>
                                <p:cTn id="16" presetID="10" presetClass="exit" presetSubtype="0" fill="hold" grpId="0"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0"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marL="609600" indent="-609600" algn="l" eaLnBrk="1" hangingPunct="1">
              <a:defRPr/>
            </a:pPr>
            <a:r>
              <a:rPr lang="en-GB" sz="3200" b="1" dirty="0"/>
              <a:t>Challenges in the process of Reading</a:t>
            </a:r>
            <a:br>
              <a:rPr lang="en-GB" sz="3200" b="1" dirty="0"/>
            </a:br>
            <a:r>
              <a:rPr lang="en-GB" sz="3200" b="1" dirty="0"/>
              <a:t>1. The Challenge of Distance</a:t>
            </a:r>
          </a:p>
        </p:txBody>
      </p:sp>
      <p:sp>
        <p:nvSpPr>
          <p:cNvPr id="18435" name="Rectangle 3"/>
          <p:cNvSpPr>
            <a:spLocks noGrp="1" noRot="1" noChangeArrowheads="1"/>
          </p:cNvSpPr>
          <p:nvPr>
            <p:ph type="body" idx="1"/>
          </p:nvPr>
        </p:nvSpPr>
        <p:spPr>
          <a:xfrm>
            <a:off x="1476375" y="1916113"/>
            <a:ext cx="8540750" cy="4498975"/>
          </a:xfrm>
        </p:spPr>
        <p:txBody>
          <a:bodyPr/>
          <a:lstStyle/>
          <a:p>
            <a:pPr eaLnBrk="1" hangingPunct="1">
              <a:spcBef>
                <a:spcPts val="1800"/>
              </a:spcBef>
              <a:buFont typeface="Arial" charset="0"/>
              <a:buChar char="►"/>
              <a:defRPr/>
            </a:pPr>
            <a:r>
              <a:rPr lang="en-GB" dirty="0"/>
              <a:t> Historical Distance</a:t>
            </a:r>
          </a:p>
          <a:p>
            <a:pPr eaLnBrk="1" hangingPunct="1">
              <a:spcBef>
                <a:spcPts val="1800"/>
              </a:spcBef>
              <a:buFont typeface="Arial" charset="0"/>
              <a:buChar char="►"/>
              <a:defRPr/>
            </a:pPr>
            <a:r>
              <a:rPr lang="en-GB" dirty="0"/>
              <a:t> Geographic Distance</a:t>
            </a:r>
          </a:p>
          <a:p>
            <a:pPr eaLnBrk="1" hangingPunct="1">
              <a:spcBef>
                <a:spcPts val="1800"/>
              </a:spcBef>
              <a:buFont typeface="Arial" charset="0"/>
              <a:buChar char="►"/>
              <a:defRPr/>
            </a:pPr>
            <a:r>
              <a:rPr lang="en-GB" dirty="0"/>
              <a:t> Cultural Distance</a:t>
            </a:r>
          </a:p>
          <a:p>
            <a:pPr eaLnBrk="1" hangingPunct="1">
              <a:spcBef>
                <a:spcPts val="1800"/>
              </a:spcBef>
              <a:buFont typeface="Arial" charset="0"/>
              <a:buChar char="►"/>
              <a:defRPr/>
            </a:pPr>
            <a:r>
              <a:rPr lang="en-GB" dirty="0"/>
              <a:t> Linguistic Distance</a:t>
            </a:r>
          </a:p>
          <a:p>
            <a:pPr eaLnBrk="1" hangingPunct="1">
              <a:spcBef>
                <a:spcPts val="1800"/>
              </a:spcBef>
              <a:buFont typeface="Arial" charset="0"/>
              <a:buChar char="►"/>
              <a:defRPr/>
            </a:pPr>
            <a:r>
              <a:rPr lang="en-GB" dirty="0"/>
              <a:t> Divine Distance</a:t>
            </a:r>
          </a:p>
        </p:txBody>
      </p:sp>
    </p:spTree>
    <p:extLst>
      <p:ext uri="{BB962C8B-B14F-4D97-AF65-F5344CB8AC3E}">
        <p14:creationId xmlns:p14="http://schemas.microsoft.com/office/powerpoint/2010/main" val="11259772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type="body" idx="1"/>
          </p:nvPr>
        </p:nvSpPr>
        <p:spPr>
          <a:xfrm>
            <a:off x="546100" y="1844675"/>
            <a:ext cx="8540750" cy="4498975"/>
          </a:xfrm>
        </p:spPr>
        <p:txBody>
          <a:bodyPr/>
          <a:lstStyle/>
          <a:p>
            <a:pPr eaLnBrk="1" hangingPunct="1">
              <a:lnSpc>
                <a:spcPct val="90000"/>
              </a:lnSpc>
              <a:spcBef>
                <a:spcPct val="85000"/>
              </a:spcBef>
              <a:buFont typeface="Arial" charset="0"/>
              <a:buChar char="►"/>
              <a:defRPr/>
            </a:pPr>
            <a:r>
              <a:rPr lang="en-GB" dirty="0"/>
              <a:t>First Horizon 	    – Original </a:t>
            </a:r>
            <a:br>
              <a:rPr lang="en-GB" dirty="0"/>
            </a:br>
            <a:r>
              <a:rPr lang="en-GB" dirty="0"/>
              <a:t>				Context</a:t>
            </a:r>
            <a:br>
              <a:rPr lang="en-GB" dirty="0"/>
            </a:br>
            <a:br>
              <a:rPr lang="en-GB" dirty="0"/>
            </a:br>
            <a:endParaRPr lang="en-GB" dirty="0"/>
          </a:p>
          <a:p>
            <a:pPr eaLnBrk="1" hangingPunct="1">
              <a:lnSpc>
                <a:spcPct val="90000"/>
              </a:lnSpc>
              <a:spcBef>
                <a:spcPct val="85000"/>
              </a:spcBef>
              <a:buFont typeface="Arial" charset="0"/>
              <a:buChar char="►"/>
              <a:defRPr/>
            </a:pPr>
            <a:endParaRPr lang="en-GB"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913" y="3213100"/>
            <a:ext cx="285432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Rot="1" noChangeArrowheads="1"/>
          </p:cNvSpPr>
          <p:nvPr/>
        </p:nvSpPr>
        <p:spPr bwMode="auto">
          <a:xfrm>
            <a:off x="573088" y="369888"/>
            <a:ext cx="8540750" cy="11430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Tahoma"/>
                <a:ea typeface="+mj-ea"/>
                <a:cs typeface="+mj-cs"/>
              </a:rPr>
              <a:t>Challenges in the process of Reading</a:t>
            </a:r>
            <a:br>
              <a:rPr kumimoji="0" lang="en-GB"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Tahoma"/>
                <a:ea typeface="+mj-ea"/>
                <a:cs typeface="+mj-cs"/>
              </a:rPr>
            </a:br>
            <a:r>
              <a:rPr kumimoji="0" lang="en-GB" sz="32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a:ea typeface="+mj-ea"/>
                <a:cs typeface="+mj-cs"/>
              </a:rPr>
              <a:t>2.  Recognising the Horizons</a:t>
            </a:r>
            <a:r>
              <a:rPr kumimoji="0" lang="en-GB" sz="3200" b="0" i="0" u="none" strike="noStrike" kern="1200" cap="none" spc="0" normalizeH="0" baseline="0" noProof="0" dirty="0">
                <a:ln>
                  <a:noFill/>
                </a:ln>
                <a:solidFill>
                  <a:srgbClr val="FFFFCC"/>
                </a:solidFill>
                <a:effectLst>
                  <a:outerShdw blurRad="38100" dist="38100" dir="2700000" algn="tl">
                    <a:srgbClr val="000000"/>
                  </a:outerShdw>
                </a:effectLst>
                <a:uLnTx/>
                <a:uFillTx/>
                <a:latin typeface="Tahoma"/>
                <a:ea typeface="+mj-ea"/>
                <a:cs typeface="+mj-cs"/>
              </a:rPr>
              <a:t> </a:t>
            </a:r>
            <a:endParaRPr kumimoji="0" lang="en-GB"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Tahoma"/>
              <a:ea typeface="+mj-ea"/>
              <a:cs typeface="+mj-cs"/>
            </a:endParaRPr>
          </a:p>
        </p:txBody>
      </p:sp>
    </p:spTree>
    <p:extLst>
      <p:ext uri="{BB962C8B-B14F-4D97-AF65-F5344CB8AC3E}">
        <p14:creationId xmlns:p14="http://schemas.microsoft.com/office/powerpoint/2010/main" val="3928696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55700" y="-42863"/>
            <a:ext cx="6440488" cy="6902451"/>
          </a:xfrm>
        </p:spPr>
      </p:pic>
      <p:sp>
        <p:nvSpPr>
          <p:cNvPr id="3" name="Oval 2"/>
          <p:cNvSpPr/>
          <p:nvPr/>
        </p:nvSpPr>
        <p:spPr>
          <a:xfrm>
            <a:off x="1476375" y="44450"/>
            <a:ext cx="6119813" cy="2276475"/>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4" name="Rectangle 3"/>
          <p:cNvSpPr/>
          <p:nvPr/>
        </p:nvSpPr>
        <p:spPr>
          <a:xfrm>
            <a:off x="3563938" y="4652963"/>
            <a:ext cx="1368425" cy="1584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4284663" y="4030663"/>
            <a:ext cx="2808287" cy="1919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30297664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marL="609600" indent="-609600" algn="l" eaLnBrk="1" hangingPunct="1">
              <a:defRPr/>
            </a:pPr>
            <a:r>
              <a:rPr lang="en-GB" sz="3200" b="1" dirty="0"/>
              <a:t>Challenges in the process of Reading</a:t>
            </a:r>
            <a:br>
              <a:rPr lang="en-GB" sz="3200" b="1" dirty="0"/>
            </a:br>
            <a:r>
              <a:rPr lang="en-GB" sz="3200" b="1" dirty="0"/>
              <a:t>2.  Recognising the Horizons</a:t>
            </a:r>
            <a:r>
              <a:rPr lang="en-GB" sz="3200" dirty="0"/>
              <a:t> </a:t>
            </a:r>
            <a:endParaRPr lang="en-GB" sz="3200" b="1" dirty="0"/>
          </a:p>
        </p:txBody>
      </p:sp>
      <p:sp>
        <p:nvSpPr>
          <p:cNvPr id="22531" name="Rectangle 3"/>
          <p:cNvSpPr>
            <a:spLocks noGrp="1" noRot="1" noChangeArrowheads="1"/>
          </p:cNvSpPr>
          <p:nvPr>
            <p:ph type="body" idx="1"/>
          </p:nvPr>
        </p:nvSpPr>
        <p:spPr>
          <a:xfrm>
            <a:off x="252413" y="1871663"/>
            <a:ext cx="8540750" cy="4498975"/>
          </a:xfrm>
        </p:spPr>
        <p:txBody>
          <a:bodyPr/>
          <a:lstStyle/>
          <a:p>
            <a:pPr eaLnBrk="1" hangingPunct="1">
              <a:lnSpc>
                <a:spcPct val="90000"/>
              </a:lnSpc>
              <a:spcBef>
                <a:spcPct val="85000"/>
              </a:spcBef>
              <a:buFont typeface="Arial" charset="0"/>
              <a:buChar char="►"/>
              <a:defRPr/>
            </a:pPr>
            <a:r>
              <a:rPr lang="en-GB" dirty="0"/>
              <a:t>First Horizon 	    – Original </a:t>
            </a:r>
            <a:br>
              <a:rPr lang="en-GB" dirty="0"/>
            </a:br>
            <a:r>
              <a:rPr lang="en-GB" dirty="0"/>
              <a:t>				Context</a:t>
            </a:r>
            <a:br>
              <a:rPr lang="en-GB" dirty="0"/>
            </a:br>
            <a:br>
              <a:rPr lang="en-GB" dirty="0"/>
            </a:br>
            <a:endParaRPr lang="en-GB" dirty="0"/>
          </a:p>
          <a:p>
            <a:pPr eaLnBrk="1" hangingPunct="1">
              <a:lnSpc>
                <a:spcPct val="90000"/>
              </a:lnSpc>
              <a:spcBef>
                <a:spcPct val="85000"/>
              </a:spcBef>
              <a:buFont typeface="Arial" charset="0"/>
              <a:buChar char="►"/>
              <a:defRPr/>
            </a:pPr>
            <a:r>
              <a:rPr lang="en-GB" dirty="0"/>
              <a:t>Second Horizon – my contemporary context</a:t>
            </a:r>
          </a:p>
          <a:p>
            <a:pPr eaLnBrk="1" hangingPunct="1">
              <a:lnSpc>
                <a:spcPct val="90000"/>
              </a:lnSpc>
              <a:spcBef>
                <a:spcPct val="85000"/>
              </a:spcBef>
              <a:buFont typeface="Arial" charset="0"/>
              <a:buChar char="►"/>
              <a:defRPr/>
            </a:pPr>
            <a:r>
              <a:rPr lang="en-GB" dirty="0"/>
              <a:t>Third Horizon    – my hearer’s context</a:t>
            </a:r>
            <a:br>
              <a:rPr lang="en-GB" dirty="0"/>
            </a:br>
            <a:r>
              <a:rPr lang="en-GB" dirty="0"/>
              <a:t>				</a:t>
            </a:r>
            <a:r>
              <a:rPr lang="en-GB" dirty="0">
                <a:solidFill>
                  <a:schemeClr val="tx2"/>
                </a:solidFill>
              </a:rPr>
              <a:t>(HOMELITICS)</a:t>
            </a:r>
          </a:p>
          <a:p>
            <a:pPr eaLnBrk="1" hangingPunct="1">
              <a:lnSpc>
                <a:spcPct val="90000"/>
              </a:lnSpc>
              <a:spcBef>
                <a:spcPct val="85000"/>
              </a:spcBef>
              <a:buFont typeface="Arial" charset="0"/>
              <a:buChar char="►"/>
              <a:defRPr/>
            </a:pPr>
            <a:endParaRPr lang="en-GB"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152525"/>
            <a:ext cx="285432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632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9117793"/>
              </p:ext>
            </p:extLst>
          </p:nvPr>
        </p:nvGraphicFramePr>
        <p:xfrm>
          <a:off x="1043608" y="1783358"/>
          <a:ext cx="7704856" cy="4597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81236" y="444086"/>
            <a:ext cx="8229600" cy="1143000"/>
          </a:xfrm>
        </p:spPr>
        <p:txBody>
          <a:bodyPr/>
          <a:lstStyle/>
          <a:p>
            <a:r>
              <a:rPr lang="en-GB" sz="4400" dirty="0"/>
              <a:t>The Scriptures … 2 Timothy 3:14-17</a:t>
            </a:r>
          </a:p>
        </p:txBody>
      </p:sp>
    </p:spTree>
    <p:extLst>
      <p:ext uri="{BB962C8B-B14F-4D97-AF65-F5344CB8AC3E}">
        <p14:creationId xmlns:p14="http://schemas.microsoft.com/office/powerpoint/2010/main" val="1873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DDC743AC-0E9A-4BE2-A02C-8A21BB8D43F1}"/>
                                            </p:graphicEl>
                                          </p:spTgt>
                                        </p:tgtEl>
                                        <p:attrNameLst>
                                          <p:attrName>style.visibility</p:attrName>
                                        </p:attrNameLst>
                                      </p:cBhvr>
                                      <p:to>
                                        <p:strVal val="visible"/>
                                      </p:to>
                                    </p:set>
                                    <p:animEffect transition="in" filter="wipe(left)">
                                      <p:cBhvr>
                                        <p:cTn id="7" dur="1000"/>
                                        <p:tgtEl>
                                          <p:spTgt spid="4">
                                            <p:graphicEl>
                                              <a:dgm id="{DDC743AC-0E9A-4BE2-A02C-8A21BB8D43F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570E8180-1D8E-4F37-9455-FD5B700F0438}"/>
                                            </p:graphicEl>
                                          </p:spTgt>
                                        </p:tgtEl>
                                        <p:attrNameLst>
                                          <p:attrName>style.visibility</p:attrName>
                                        </p:attrNameLst>
                                      </p:cBhvr>
                                      <p:to>
                                        <p:strVal val="visible"/>
                                      </p:to>
                                    </p:set>
                                    <p:animEffect transition="in" filter="wipe(left)">
                                      <p:cBhvr>
                                        <p:cTn id="12" dur="1000"/>
                                        <p:tgtEl>
                                          <p:spTgt spid="4">
                                            <p:graphicEl>
                                              <a:dgm id="{570E8180-1D8E-4F37-9455-FD5B700F043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0E1591F1-0DAC-4A82-8B28-580C28BE71A5}"/>
                                            </p:graphicEl>
                                          </p:spTgt>
                                        </p:tgtEl>
                                        <p:attrNameLst>
                                          <p:attrName>style.visibility</p:attrName>
                                        </p:attrNameLst>
                                      </p:cBhvr>
                                      <p:to>
                                        <p:strVal val="visible"/>
                                      </p:to>
                                    </p:set>
                                    <p:animEffect transition="in" filter="wipe(left)">
                                      <p:cBhvr>
                                        <p:cTn id="17" dur="1000"/>
                                        <p:tgtEl>
                                          <p:spTgt spid="4">
                                            <p:graphicEl>
                                              <a:dgm id="{0E1591F1-0DAC-4A82-8B28-580C28BE71A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498A6CC3-79EA-4C06-B727-08C0859833F4}"/>
                                            </p:graphicEl>
                                          </p:spTgt>
                                        </p:tgtEl>
                                        <p:attrNameLst>
                                          <p:attrName>style.visibility</p:attrName>
                                        </p:attrNameLst>
                                      </p:cBhvr>
                                      <p:to>
                                        <p:strVal val="visible"/>
                                      </p:to>
                                    </p:set>
                                    <p:animEffect transition="in" filter="wipe(left)">
                                      <p:cBhvr>
                                        <p:cTn id="22" dur="1000"/>
                                        <p:tgtEl>
                                          <p:spTgt spid="4">
                                            <p:graphicEl>
                                              <a:dgm id="{498A6CC3-79EA-4C06-B727-08C0859833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pic>
        <p:nvPicPr>
          <p:cNvPr id="194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55700" y="-42863"/>
            <a:ext cx="6440488" cy="6902451"/>
          </a:xfrm>
        </p:spPr>
      </p:pic>
      <p:sp>
        <p:nvSpPr>
          <p:cNvPr id="3" name="Oval 2"/>
          <p:cNvSpPr/>
          <p:nvPr/>
        </p:nvSpPr>
        <p:spPr>
          <a:xfrm>
            <a:off x="2268538" y="0"/>
            <a:ext cx="5111750" cy="2492375"/>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5" name="Oval 4"/>
          <p:cNvSpPr/>
          <p:nvPr/>
        </p:nvSpPr>
        <p:spPr>
          <a:xfrm>
            <a:off x="539750" y="3500438"/>
            <a:ext cx="4679950" cy="2952750"/>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Oval 5"/>
          <p:cNvSpPr/>
          <p:nvPr/>
        </p:nvSpPr>
        <p:spPr>
          <a:xfrm>
            <a:off x="3419475" y="3933825"/>
            <a:ext cx="4465638" cy="244792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1052095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1463" y="0"/>
            <a:ext cx="6440487" cy="6902450"/>
          </a:xfrm>
        </p:spPr>
      </p:pic>
      <p:sp>
        <p:nvSpPr>
          <p:cNvPr id="3" name="Rectangle 2"/>
          <p:cNvSpPr/>
          <p:nvPr/>
        </p:nvSpPr>
        <p:spPr>
          <a:xfrm>
            <a:off x="107504" y="1268760"/>
            <a:ext cx="2815572" cy="34778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2700">
                  <a:solidFill>
                    <a:srgbClr val="FFFFCC">
                      <a:lumMod val="75000"/>
                    </a:srgbClr>
                  </a:solidFill>
                  <a:prstDash val="solid"/>
                </a:ln>
                <a:pattFill prst="dkUpDiag">
                  <a:fgClr>
                    <a:srgbClr val="FFFFCC"/>
                  </a:fgClr>
                  <a:bgClr>
                    <a:srgbClr val="FFFFCC">
                      <a:lumMod val="20000"/>
                      <a:lumOff val="80000"/>
                    </a:srgbClr>
                  </a:bgClr>
                </a:pattFill>
                <a:effectLst>
                  <a:outerShdw dist="38100" dir="2640000" algn="bl" rotWithShape="0">
                    <a:srgbClr val="FFFFCC">
                      <a:lumMod val="75000"/>
                    </a:srgbClr>
                  </a:outerShdw>
                </a:effectLst>
                <a:uLnTx/>
                <a:uFillTx/>
                <a:latin typeface="Tahoma" panose="020B0604030504040204" pitchFamily="34" charset="0"/>
                <a:ea typeface="+mn-ea"/>
                <a:cs typeface="+mn-cs"/>
              </a:rPr>
              <a:t>But</a:t>
            </a:r>
            <a:br>
              <a:rPr kumimoji="0" lang="en-US" sz="4400" b="1" i="0" u="none" strike="noStrike" kern="1200" cap="none" spc="0" normalizeH="0" baseline="0" noProof="0" dirty="0">
                <a:ln w="12700">
                  <a:solidFill>
                    <a:srgbClr val="FFFFCC">
                      <a:lumMod val="75000"/>
                    </a:srgbClr>
                  </a:solidFill>
                  <a:prstDash val="solid"/>
                </a:ln>
                <a:pattFill prst="dkUpDiag">
                  <a:fgClr>
                    <a:srgbClr val="FFFFCC"/>
                  </a:fgClr>
                  <a:bgClr>
                    <a:srgbClr val="FFFFCC">
                      <a:lumMod val="20000"/>
                      <a:lumOff val="80000"/>
                    </a:srgbClr>
                  </a:bgClr>
                </a:pattFill>
                <a:effectLst>
                  <a:outerShdw dist="38100" dir="2640000" algn="bl" rotWithShape="0">
                    <a:srgbClr val="FFFFCC">
                      <a:lumMod val="75000"/>
                    </a:srgbClr>
                  </a:outerShdw>
                </a:effectLst>
                <a:uLnTx/>
                <a:uFillTx/>
                <a:latin typeface="Tahoma" panose="020B0604030504040204" pitchFamily="34" charset="0"/>
                <a:ea typeface="+mn-ea"/>
                <a:cs typeface="+mn-cs"/>
              </a:rPr>
            </a:br>
            <a:r>
              <a:rPr kumimoji="0" lang="en-US" sz="4400" b="1" i="0" u="none" strike="noStrike" kern="1200" cap="none" spc="0" normalizeH="0" baseline="0" noProof="0" dirty="0">
                <a:ln w="12700">
                  <a:solidFill>
                    <a:srgbClr val="FFFFCC">
                      <a:lumMod val="75000"/>
                    </a:srgbClr>
                  </a:solidFill>
                  <a:prstDash val="solid"/>
                </a:ln>
                <a:pattFill prst="dkUpDiag">
                  <a:fgClr>
                    <a:srgbClr val="FFFFCC"/>
                  </a:fgClr>
                  <a:bgClr>
                    <a:srgbClr val="FFFFCC">
                      <a:lumMod val="20000"/>
                      <a:lumOff val="80000"/>
                    </a:srgbClr>
                  </a:bgClr>
                </a:pattFill>
                <a:effectLst>
                  <a:outerShdw dist="38100" dir="2640000" algn="bl" rotWithShape="0">
                    <a:srgbClr val="FFFFCC">
                      <a:lumMod val="75000"/>
                    </a:srgbClr>
                  </a:outerShdw>
                </a:effectLst>
                <a:uLnTx/>
                <a:uFillTx/>
                <a:latin typeface="Tahoma" panose="020B0604030504040204" pitchFamily="34" charset="0"/>
                <a:ea typeface="+mn-ea"/>
                <a:cs typeface="+mn-cs"/>
              </a:rPr>
              <a:t> what </a:t>
            </a:r>
            <a:br>
              <a:rPr kumimoji="0" lang="en-US" sz="4400" b="1" i="0" u="none" strike="noStrike" kern="1200" cap="none" spc="0" normalizeH="0" baseline="0" noProof="0" dirty="0">
                <a:ln w="12700">
                  <a:solidFill>
                    <a:srgbClr val="FFFFCC">
                      <a:lumMod val="75000"/>
                    </a:srgbClr>
                  </a:solidFill>
                  <a:prstDash val="solid"/>
                </a:ln>
                <a:pattFill prst="dkUpDiag">
                  <a:fgClr>
                    <a:srgbClr val="FFFFCC"/>
                  </a:fgClr>
                  <a:bgClr>
                    <a:srgbClr val="FFFFCC">
                      <a:lumMod val="20000"/>
                      <a:lumOff val="80000"/>
                    </a:srgbClr>
                  </a:bgClr>
                </a:pattFill>
                <a:effectLst>
                  <a:outerShdw dist="38100" dir="2640000" algn="bl" rotWithShape="0">
                    <a:srgbClr val="FFFFCC">
                      <a:lumMod val="75000"/>
                    </a:srgbClr>
                  </a:outerShdw>
                </a:effectLst>
                <a:uLnTx/>
                <a:uFillTx/>
                <a:latin typeface="Tahoma" panose="020B0604030504040204" pitchFamily="34" charset="0"/>
                <a:ea typeface="+mn-ea"/>
                <a:cs typeface="+mn-cs"/>
              </a:rPr>
            </a:br>
            <a:r>
              <a:rPr kumimoji="0" lang="en-US" sz="4400" b="1" i="0" u="none" strike="noStrike" kern="1200" cap="none" spc="0" normalizeH="0" baseline="0" noProof="0" dirty="0">
                <a:ln w="12700">
                  <a:solidFill>
                    <a:srgbClr val="FFFFCC">
                      <a:lumMod val="75000"/>
                    </a:srgbClr>
                  </a:solidFill>
                  <a:prstDash val="solid"/>
                </a:ln>
                <a:pattFill prst="dkUpDiag">
                  <a:fgClr>
                    <a:srgbClr val="FFFFCC"/>
                  </a:fgClr>
                  <a:bgClr>
                    <a:srgbClr val="FFFFCC">
                      <a:lumMod val="20000"/>
                      <a:lumOff val="80000"/>
                    </a:srgbClr>
                  </a:bgClr>
                </a:pattFill>
                <a:effectLst>
                  <a:outerShdw dist="38100" dir="2640000" algn="bl" rotWithShape="0">
                    <a:srgbClr val="FFFFCC">
                      <a:lumMod val="75000"/>
                    </a:srgbClr>
                  </a:outerShdw>
                </a:effectLst>
                <a:uLnTx/>
                <a:uFillTx/>
                <a:latin typeface="Tahoma" panose="020B0604030504040204" pitchFamily="34" charset="0"/>
                <a:ea typeface="+mn-ea"/>
                <a:cs typeface="+mn-cs"/>
              </a:rPr>
              <a:t>  does </a:t>
            </a:r>
            <a:br>
              <a:rPr kumimoji="0" lang="en-US" sz="4400" b="1" i="0" u="none" strike="noStrike" kern="1200" cap="none" spc="0" normalizeH="0" baseline="0" noProof="0" dirty="0">
                <a:ln w="12700">
                  <a:solidFill>
                    <a:srgbClr val="FFFFCC">
                      <a:lumMod val="75000"/>
                    </a:srgbClr>
                  </a:solidFill>
                  <a:prstDash val="solid"/>
                </a:ln>
                <a:pattFill prst="dkUpDiag">
                  <a:fgClr>
                    <a:srgbClr val="FFFFCC"/>
                  </a:fgClr>
                  <a:bgClr>
                    <a:srgbClr val="FFFFCC">
                      <a:lumMod val="20000"/>
                      <a:lumOff val="80000"/>
                    </a:srgbClr>
                  </a:bgClr>
                </a:pattFill>
                <a:effectLst>
                  <a:outerShdw dist="38100" dir="2640000" algn="bl" rotWithShape="0">
                    <a:srgbClr val="FFFFCC">
                      <a:lumMod val="75000"/>
                    </a:srgbClr>
                  </a:outerShdw>
                </a:effectLst>
                <a:uLnTx/>
                <a:uFillTx/>
                <a:latin typeface="Tahoma" panose="020B0604030504040204" pitchFamily="34" charset="0"/>
                <a:ea typeface="+mn-ea"/>
                <a:cs typeface="+mn-cs"/>
              </a:rPr>
            </a:br>
            <a:r>
              <a:rPr kumimoji="0" lang="en-US" sz="4400" b="1" i="0" u="none" strike="noStrike" kern="1200" cap="none" spc="0" normalizeH="0" baseline="0" noProof="0" dirty="0">
                <a:ln w="12700">
                  <a:solidFill>
                    <a:srgbClr val="FFFFCC">
                      <a:lumMod val="75000"/>
                    </a:srgbClr>
                  </a:solidFill>
                  <a:prstDash val="solid"/>
                </a:ln>
                <a:pattFill prst="dkUpDiag">
                  <a:fgClr>
                    <a:srgbClr val="FFFFCC"/>
                  </a:fgClr>
                  <a:bgClr>
                    <a:srgbClr val="FFFFCC">
                      <a:lumMod val="20000"/>
                      <a:lumOff val="80000"/>
                    </a:srgbClr>
                  </a:bgClr>
                </a:pattFill>
                <a:effectLst>
                  <a:outerShdw dist="38100" dir="2640000" algn="bl" rotWithShape="0">
                    <a:srgbClr val="FFFFCC">
                      <a:lumMod val="75000"/>
                    </a:srgbClr>
                  </a:outerShdw>
                </a:effectLst>
                <a:uLnTx/>
                <a:uFillTx/>
                <a:latin typeface="Tahoma" panose="020B0604030504040204" pitchFamily="34" charset="0"/>
                <a:ea typeface="+mn-ea"/>
                <a:cs typeface="+mn-cs"/>
              </a:rPr>
              <a:t>   it </a:t>
            </a:r>
            <a:br>
              <a:rPr kumimoji="0" lang="en-US" sz="4400" b="1" i="0" u="none" strike="noStrike" kern="1200" cap="none" spc="0" normalizeH="0" baseline="0" noProof="0" dirty="0">
                <a:ln w="12700">
                  <a:solidFill>
                    <a:srgbClr val="FFFFCC">
                      <a:lumMod val="75000"/>
                    </a:srgbClr>
                  </a:solidFill>
                  <a:prstDash val="solid"/>
                </a:ln>
                <a:pattFill prst="dkUpDiag">
                  <a:fgClr>
                    <a:srgbClr val="FFFFCC"/>
                  </a:fgClr>
                  <a:bgClr>
                    <a:srgbClr val="FFFFCC">
                      <a:lumMod val="20000"/>
                      <a:lumOff val="80000"/>
                    </a:srgbClr>
                  </a:bgClr>
                </a:pattFill>
                <a:effectLst>
                  <a:outerShdw dist="38100" dir="2640000" algn="bl" rotWithShape="0">
                    <a:srgbClr val="FFFFCC">
                      <a:lumMod val="75000"/>
                    </a:srgbClr>
                  </a:outerShdw>
                </a:effectLst>
                <a:uLnTx/>
                <a:uFillTx/>
                <a:latin typeface="Tahoma" panose="020B0604030504040204" pitchFamily="34" charset="0"/>
                <a:ea typeface="+mn-ea"/>
                <a:cs typeface="+mn-cs"/>
              </a:rPr>
            </a:br>
            <a:r>
              <a:rPr kumimoji="0" lang="en-US" sz="4400" b="1" i="0" u="none" strike="noStrike" kern="1200" cap="none" spc="0" normalizeH="0" baseline="0" noProof="0" dirty="0">
                <a:ln w="12700">
                  <a:solidFill>
                    <a:srgbClr val="FFFFCC">
                      <a:lumMod val="75000"/>
                    </a:srgbClr>
                  </a:solidFill>
                  <a:prstDash val="solid"/>
                </a:ln>
                <a:pattFill prst="dkUpDiag">
                  <a:fgClr>
                    <a:srgbClr val="FFFFCC"/>
                  </a:fgClr>
                  <a:bgClr>
                    <a:srgbClr val="FFFFCC">
                      <a:lumMod val="20000"/>
                      <a:lumOff val="80000"/>
                    </a:srgbClr>
                  </a:bgClr>
                </a:pattFill>
                <a:effectLst>
                  <a:outerShdw dist="38100" dir="2640000" algn="bl" rotWithShape="0">
                    <a:srgbClr val="FFFFCC">
                      <a:lumMod val="75000"/>
                    </a:srgbClr>
                  </a:outerShdw>
                </a:effectLst>
                <a:uLnTx/>
                <a:uFillTx/>
                <a:latin typeface="Tahoma" panose="020B0604030504040204" pitchFamily="34" charset="0"/>
                <a:ea typeface="+mn-ea"/>
                <a:cs typeface="+mn-cs"/>
              </a:rPr>
              <a:t>    mean?</a:t>
            </a:r>
          </a:p>
        </p:txBody>
      </p:sp>
      <p:sp>
        <p:nvSpPr>
          <p:cNvPr id="4" name="TextBox 3"/>
          <p:cNvSpPr txBox="1"/>
          <p:nvPr/>
        </p:nvSpPr>
        <p:spPr>
          <a:xfrm>
            <a:off x="2922588" y="1600200"/>
            <a:ext cx="792162" cy="76993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howcard Gothic" panose="04020904020102020604" pitchFamily="82" charset="0"/>
                <a:ea typeface="+mn-ea"/>
                <a:cs typeface="+mn-cs"/>
              </a:rPr>
              <a:t>M</a:t>
            </a:r>
          </a:p>
        </p:txBody>
      </p:sp>
      <p:sp>
        <p:nvSpPr>
          <p:cNvPr id="6" name="TextBox 5"/>
          <p:cNvSpPr txBox="1"/>
          <p:nvPr/>
        </p:nvSpPr>
        <p:spPr>
          <a:xfrm>
            <a:off x="4467225" y="987425"/>
            <a:ext cx="792163" cy="7683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howcard Gothic" panose="04020904020102020604" pitchFamily="82" charset="0"/>
                <a:ea typeface="+mn-ea"/>
                <a:cs typeface="+mn-cs"/>
              </a:rPr>
              <a:t>M</a:t>
            </a:r>
          </a:p>
        </p:txBody>
      </p:sp>
      <p:sp>
        <p:nvSpPr>
          <p:cNvPr id="7" name="TextBox 6"/>
          <p:cNvSpPr txBox="1"/>
          <p:nvPr/>
        </p:nvSpPr>
        <p:spPr>
          <a:xfrm>
            <a:off x="7567613" y="1755775"/>
            <a:ext cx="792162" cy="76993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howcard Gothic" panose="04020904020102020604" pitchFamily="82" charset="0"/>
                <a:ea typeface="+mn-ea"/>
                <a:cs typeface="+mn-cs"/>
              </a:rPr>
              <a:t>M</a:t>
            </a:r>
          </a:p>
        </p:txBody>
      </p:sp>
      <p:sp>
        <p:nvSpPr>
          <p:cNvPr id="8" name="TextBox 7"/>
          <p:cNvSpPr txBox="1"/>
          <p:nvPr/>
        </p:nvSpPr>
        <p:spPr>
          <a:xfrm>
            <a:off x="6443663" y="2852738"/>
            <a:ext cx="792162" cy="76993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howcard Gothic" panose="04020904020102020604" pitchFamily="82" charset="0"/>
                <a:ea typeface="+mn-ea"/>
                <a:cs typeface="+mn-cs"/>
              </a:rPr>
              <a:t>M</a:t>
            </a:r>
          </a:p>
        </p:txBody>
      </p:sp>
      <p:sp>
        <p:nvSpPr>
          <p:cNvPr id="9" name="TextBox 8"/>
          <p:cNvSpPr txBox="1"/>
          <p:nvPr/>
        </p:nvSpPr>
        <p:spPr>
          <a:xfrm>
            <a:off x="4176713" y="4137025"/>
            <a:ext cx="790575" cy="7683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howcard Gothic" panose="04020904020102020604" pitchFamily="82" charset="0"/>
                <a:ea typeface="+mn-ea"/>
                <a:cs typeface="+mn-cs"/>
              </a:rPr>
              <a:t>M</a:t>
            </a:r>
          </a:p>
        </p:txBody>
      </p:sp>
      <p:sp>
        <p:nvSpPr>
          <p:cNvPr id="10" name="TextBox 9"/>
          <p:cNvSpPr txBox="1"/>
          <p:nvPr/>
        </p:nvSpPr>
        <p:spPr>
          <a:xfrm>
            <a:off x="7962900" y="4521200"/>
            <a:ext cx="792163" cy="76993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howcard Gothic" panose="04020904020102020604" pitchFamily="82" charset="0"/>
                <a:ea typeface="+mn-ea"/>
                <a:cs typeface="+mn-cs"/>
              </a:rPr>
              <a:t>M</a:t>
            </a:r>
          </a:p>
        </p:txBody>
      </p:sp>
    </p:spTree>
    <p:extLst>
      <p:ext uri="{BB962C8B-B14F-4D97-AF65-F5344CB8AC3E}">
        <p14:creationId xmlns:p14="http://schemas.microsoft.com/office/powerpoint/2010/main" val="41091193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out)">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out)">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out)">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marL="609600" indent="-609600" algn="l" eaLnBrk="1" hangingPunct="1">
              <a:defRPr/>
            </a:pPr>
            <a:r>
              <a:rPr lang="en-GB" sz="3200" b="1" dirty="0"/>
              <a:t>Challenges in the process of Reading</a:t>
            </a:r>
            <a:br>
              <a:rPr lang="en-GB" sz="3200" b="1" dirty="0"/>
            </a:br>
            <a:r>
              <a:rPr lang="en-GB" sz="3200" b="1" dirty="0"/>
              <a:t>3.  Tracing the meaning</a:t>
            </a:r>
          </a:p>
        </p:txBody>
      </p:sp>
      <p:sp>
        <p:nvSpPr>
          <p:cNvPr id="26627" name="Rectangle 3"/>
          <p:cNvSpPr>
            <a:spLocks noGrp="1" noRot="1" noChangeArrowheads="1"/>
          </p:cNvSpPr>
          <p:nvPr>
            <p:ph type="body" idx="1"/>
          </p:nvPr>
        </p:nvSpPr>
        <p:spPr>
          <a:xfrm>
            <a:off x="250825" y="1412875"/>
            <a:ext cx="8540750" cy="720725"/>
          </a:xfrm>
        </p:spPr>
        <p:txBody>
          <a:bodyPr/>
          <a:lstStyle/>
          <a:p>
            <a:pPr eaLnBrk="1" hangingPunct="1">
              <a:buFont typeface="Arial" charset="0"/>
              <a:buNone/>
              <a:defRPr/>
            </a:pPr>
            <a:r>
              <a:rPr lang="en-GB" dirty="0"/>
              <a:t>From the Diagram:-</a:t>
            </a:r>
          </a:p>
        </p:txBody>
      </p:sp>
      <p:sp>
        <p:nvSpPr>
          <p:cNvPr id="26628" name="Rectangle 4"/>
          <p:cNvSpPr>
            <a:spLocks noRot="1" noChangeArrowheads="1"/>
          </p:cNvSpPr>
          <p:nvPr/>
        </p:nvSpPr>
        <p:spPr bwMode="auto">
          <a:xfrm>
            <a:off x="603250" y="2060575"/>
            <a:ext cx="8540750" cy="4498975"/>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What the </a:t>
            </a:r>
            <a:r>
              <a:rPr kumimoji="0" lang="en-GB" sz="28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Tahoma" panose="020B0604030504040204" pitchFamily="34" charset="0"/>
                <a:ea typeface="+mn-ea"/>
                <a:cs typeface="+mn-cs"/>
              </a:rPr>
              <a:t>original speaker/writer </a:t>
            </a: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meant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What the </a:t>
            </a:r>
            <a:r>
              <a:rPr kumimoji="0" lang="en-GB" sz="28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Tahoma" panose="020B0604030504040204" pitchFamily="34" charset="0"/>
                <a:ea typeface="+mn-ea"/>
                <a:cs typeface="+mn-cs"/>
              </a:rPr>
              <a:t>original recipients </a:t>
            </a: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understood</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What meaning may be </a:t>
            </a:r>
            <a:r>
              <a:rPr kumimoji="0" lang="en-GB" sz="28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Tahoma" panose="020B0604030504040204" pitchFamily="34" charset="0"/>
                <a:ea typeface="+mn-ea"/>
                <a:cs typeface="+mn-cs"/>
              </a:rPr>
              <a:t>encoded in the Text</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What a </a:t>
            </a:r>
            <a:r>
              <a:rPr kumimoji="0" lang="en-GB" sz="28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Tahoma" panose="020B0604030504040204" pitchFamily="34" charset="0"/>
                <a:ea typeface="+mn-ea"/>
                <a:cs typeface="+mn-cs"/>
              </a:rPr>
              <a:t>Modern reader </a:t>
            </a: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may understand </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What a </a:t>
            </a:r>
            <a:r>
              <a:rPr kumimoji="0" lang="en-GB" sz="28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Tahoma" panose="020B0604030504040204" pitchFamily="34" charset="0"/>
                <a:ea typeface="+mn-ea"/>
                <a:cs typeface="+mn-cs"/>
              </a:rPr>
              <a:t>Modern hearer </a:t>
            </a: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may understand</a:t>
            </a:r>
          </a:p>
          <a:p>
            <a:pPr marL="342900" marR="0" lvl="0" indent="-342900" algn="l" defTabSz="914400" rtl="0" eaLnBrk="1" fontAlgn="base" latinLnBrk="0" hangingPunct="1">
              <a:lnSpc>
                <a:spcPct val="100000"/>
              </a:lnSpc>
              <a:spcBef>
                <a:spcPct val="20000"/>
              </a:spcBef>
              <a:spcAft>
                <a:spcPct val="0"/>
              </a:spcAft>
              <a:buClr>
                <a:srgbClr val="A3C145"/>
              </a:buClr>
              <a:buSzPct val="80000"/>
              <a:buFont typeface="Arial" charset="0"/>
              <a:buChar char="►"/>
              <a:tabLst/>
              <a:defRPr/>
            </a:pP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What the </a:t>
            </a:r>
            <a:r>
              <a:rPr kumimoji="0" lang="en-GB" sz="28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Tahoma" panose="020B0604030504040204" pitchFamily="34" charset="0"/>
                <a:ea typeface="+mn-ea"/>
                <a:cs typeface="+mn-cs"/>
              </a:rPr>
              <a:t>Holy Spirit </a:t>
            </a:r>
            <a:r>
              <a:rPr kumimoji="0" lang="en-GB"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intended/intends to say</a:t>
            </a:r>
            <a:r>
              <a:rPr kumimoji="0" lang="en-GB"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p>
        </p:txBody>
      </p:sp>
    </p:spTree>
    <p:extLst>
      <p:ext uri="{BB962C8B-B14F-4D97-AF65-F5344CB8AC3E}">
        <p14:creationId xmlns:p14="http://schemas.microsoft.com/office/powerpoint/2010/main" val="349121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79512" y="0"/>
            <a:ext cx="8540750" cy="1143000"/>
          </a:xfrm>
        </p:spPr>
        <p:txBody>
          <a:bodyPr/>
          <a:lstStyle/>
          <a:p>
            <a:pPr eaLnBrk="1" hangingPunct="1">
              <a:defRPr/>
            </a:pPr>
            <a:r>
              <a:rPr lang="en-GB" sz="3600" dirty="0"/>
              <a:t>3.  Where is the “Meaning” to be found?</a:t>
            </a:r>
            <a:r>
              <a:rPr lang="en-GB" sz="4000" dirty="0"/>
              <a:t> </a:t>
            </a:r>
          </a:p>
        </p:txBody>
      </p:sp>
      <p:sp>
        <p:nvSpPr>
          <p:cNvPr id="28675" name="Rectangle 3"/>
          <p:cNvSpPr>
            <a:spLocks noGrp="1" noRot="1" noChangeArrowheads="1"/>
          </p:cNvSpPr>
          <p:nvPr>
            <p:ph type="body" idx="1"/>
          </p:nvPr>
        </p:nvSpPr>
        <p:spPr>
          <a:xfrm>
            <a:off x="179512" y="1131664"/>
            <a:ext cx="8540750" cy="4498975"/>
          </a:xfrm>
        </p:spPr>
        <p:txBody>
          <a:bodyPr/>
          <a:lstStyle/>
          <a:p>
            <a:pPr eaLnBrk="1" hangingPunct="1">
              <a:buFont typeface="Arial" charset="0"/>
              <a:buNone/>
              <a:defRPr/>
            </a:pPr>
            <a:r>
              <a:rPr lang="en-GB" dirty="0"/>
              <a:t>  Three key realms of meaning in Biblical Hermeneutics with respect to a text:-</a:t>
            </a:r>
          </a:p>
          <a:p>
            <a:pPr eaLnBrk="1" hangingPunct="1">
              <a:spcBef>
                <a:spcPts val="2400"/>
              </a:spcBef>
              <a:buFont typeface="Arial" charset="0"/>
              <a:buChar char="►"/>
              <a:defRPr/>
            </a:pPr>
            <a:r>
              <a:rPr lang="en-GB" b="1" dirty="0"/>
              <a:t>Authorial intention</a:t>
            </a:r>
            <a:r>
              <a:rPr lang="en-GB" dirty="0"/>
              <a:t> </a:t>
            </a:r>
          </a:p>
          <a:p>
            <a:pPr eaLnBrk="1" hangingPunct="1">
              <a:spcBef>
                <a:spcPts val="6600"/>
              </a:spcBef>
              <a:buFont typeface="Arial" charset="0"/>
              <a:buChar char="►"/>
              <a:defRPr/>
            </a:pPr>
            <a:r>
              <a:rPr lang="en-GB" b="1" dirty="0"/>
              <a:t>Textual Meaning</a:t>
            </a:r>
            <a:r>
              <a:rPr lang="en-GB" dirty="0"/>
              <a:t>  </a:t>
            </a:r>
          </a:p>
          <a:p>
            <a:pPr eaLnBrk="1" hangingPunct="1">
              <a:spcBef>
                <a:spcPts val="6600"/>
              </a:spcBef>
              <a:buFont typeface="Arial" charset="0"/>
              <a:buChar char="►"/>
              <a:defRPr/>
            </a:pPr>
            <a:r>
              <a:rPr lang="en-GB" b="1" dirty="0"/>
              <a:t>Readers’ perception</a:t>
            </a:r>
            <a:r>
              <a:rPr lang="en-GB" dirty="0"/>
              <a:t> </a:t>
            </a:r>
          </a:p>
        </p:txBody>
      </p:sp>
      <p:pic>
        <p:nvPicPr>
          <p:cNvPr id="23566" name="Picture 14" descr="Image result for anchor 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661" y="2129181"/>
            <a:ext cx="1312143" cy="136582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3568" name="Picture 16" descr="Image result for OPen doors p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611" y="3381333"/>
            <a:ext cx="2324100" cy="1971676"/>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23570" name="Picture 18" descr="http://bestfreeclipart.tk/clipart/resource/2016/02/10/glasses-clipart-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8124" y="5630639"/>
            <a:ext cx="1944952" cy="918072"/>
          </a:xfrm>
          <a:prstGeom prst="rect">
            <a:avLst/>
          </a:prstGeom>
          <a:noFill/>
          <a:extLst>
            <a:ext uri="{909E8E84-426E-40DD-AFC4-6F175D3DCCD1}">
              <a14:hiddenFill xmlns:a14="http://schemas.microsoft.com/office/drawing/2010/main">
                <a:solidFill>
                  <a:srgbClr val="FFFFFF"/>
                </a:solidFill>
              </a14:hiddenFill>
            </a:ext>
          </a:extLst>
        </p:spPr>
      </p:pic>
      <p:pic>
        <p:nvPicPr>
          <p:cNvPr id="23572" name="Picture 20" descr="https://encrypted-tbn1.gstatic.com/images?q=tbn:ANd9GcRzlubsNrdmC4gbLsLumligCKC99laBmN0bCAx-cqXtlpAA9V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5383" y="4039453"/>
            <a:ext cx="2818547" cy="2818547"/>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27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p:cTn id="7" dur="10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867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8675">
                                            <p:txEl>
                                              <p:pRg st="1" end="1"/>
                                            </p:txEl>
                                          </p:spTgt>
                                        </p:tgtEl>
                                      </p:cBhvr>
                                    </p:animEffect>
                                  </p:childTnLst>
                                </p:cTn>
                              </p:par>
                            </p:childTnLst>
                          </p:cTn>
                        </p:par>
                        <p:par>
                          <p:cTn id="10" fill="hold" nodeType="withGroup">
                            <p:stCondLst>
                              <p:cond delay="1000"/>
                            </p:stCondLst>
                            <p:childTnLst>
                              <p:par>
                                <p:cTn id="11" presetID="4" presetClass="entr" presetSubtype="32" fill="hold" nodeType="afterEffect">
                                  <p:stCondLst>
                                    <p:cond delay="0"/>
                                  </p:stCondLst>
                                  <p:childTnLst>
                                    <p:set>
                                      <p:cBhvr>
                                        <p:cTn id="12" dur="1" fill="hold">
                                          <p:stCondLst>
                                            <p:cond delay="0"/>
                                          </p:stCondLst>
                                        </p:cTn>
                                        <p:tgtEl>
                                          <p:spTgt spid="23566"/>
                                        </p:tgtEl>
                                        <p:attrNameLst>
                                          <p:attrName>style.visibility</p:attrName>
                                        </p:attrNameLst>
                                      </p:cBhvr>
                                      <p:to>
                                        <p:strVal val="visible"/>
                                      </p:to>
                                    </p:set>
                                    <p:animEffect transition="in" filter="box(out)">
                                      <p:cBhvr>
                                        <p:cTn id="13" dur="2000"/>
                                        <p:tgtEl>
                                          <p:spTgt spid="2356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8675">
                                            <p:txEl>
                                              <p:pRg st="2" end="2"/>
                                            </p:txEl>
                                          </p:spTgt>
                                        </p:tgtEl>
                                        <p:attrNameLst>
                                          <p:attrName>style.visibility</p:attrName>
                                        </p:attrNameLst>
                                      </p:cBhvr>
                                      <p:to>
                                        <p:strVal val="visible"/>
                                      </p:to>
                                    </p:set>
                                    <p:anim calcmode="lin" valueType="num">
                                      <p:cBhvr>
                                        <p:cTn id="18" dur="10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28675">
                                            <p:txEl>
                                              <p:pRg st="2" end="2"/>
                                            </p:txEl>
                                          </p:spTgt>
                                        </p:tgtEl>
                                        <p:attrNameLst>
                                          <p:attrName>ppt_h</p:attrName>
                                        </p:attrNameLst>
                                      </p:cBhvr>
                                      <p:tavLst>
                                        <p:tav tm="0">
                                          <p:val>
                                            <p:fltVal val="0"/>
                                          </p:val>
                                        </p:tav>
                                        <p:tav tm="100000">
                                          <p:val>
                                            <p:strVal val="#ppt_h"/>
                                          </p:val>
                                        </p:tav>
                                      </p:tavLst>
                                    </p:anim>
                                    <p:animEffect transition="in" filter="fade">
                                      <p:cBhvr>
                                        <p:cTn id="20" dur="1000"/>
                                        <p:tgtEl>
                                          <p:spTgt spid="28675">
                                            <p:txEl>
                                              <p:pRg st="2" end="2"/>
                                            </p:txEl>
                                          </p:spTgt>
                                        </p:tgtEl>
                                      </p:cBhvr>
                                    </p:animEffect>
                                  </p:childTnLst>
                                </p:cTn>
                              </p:par>
                            </p:childTnLst>
                          </p:cTn>
                        </p:par>
                        <p:par>
                          <p:cTn id="21" fill="hold">
                            <p:stCondLst>
                              <p:cond delay="1000"/>
                            </p:stCondLst>
                            <p:childTnLst>
                              <p:par>
                                <p:cTn id="22" presetID="4" presetClass="entr" presetSubtype="32" fill="hold" nodeType="afterEffect">
                                  <p:stCondLst>
                                    <p:cond delay="0"/>
                                  </p:stCondLst>
                                  <p:childTnLst>
                                    <p:set>
                                      <p:cBhvr>
                                        <p:cTn id="23" dur="1" fill="hold">
                                          <p:stCondLst>
                                            <p:cond delay="0"/>
                                          </p:stCondLst>
                                        </p:cTn>
                                        <p:tgtEl>
                                          <p:spTgt spid="23568"/>
                                        </p:tgtEl>
                                        <p:attrNameLst>
                                          <p:attrName>style.visibility</p:attrName>
                                        </p:attrNameLst>
                                      </p:cBhvr>
                                      <p:to>
                                        <p:strVal val="visible"/>
                                      </p:to>
                                    </p:set>
                                    <p:animEffect transition="in" filter="box(out)">
                                      <p:cBhvr>
                                        <p:cTn id="24" dur="2000"/>
                                        <p:tgtEl>
                                          <p:spTgt spid="2356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8675">
                                            <p:txEl>
                                              <p:pRg st="3" end="3"/>
                                            </p:txEl>
                                          </p:spTgt>
                                        </p:tgtEl>
                                        <p:attrNameLst>
                                          <p:attrName>style.visibility</p:attrName>
                                        </p:attrNameLst>
                                      </p:cBhvr>
                                      <p:to>
                                        <p:strVal val="visible"/>
                                      </p:to>
                                    </p:set>
                                    <p:anim calcmode="lin" valueType="num">
                                      <p:cBhvr>
                                        <p:cTn id="29" dur="10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8675">
                                            <p:txEl>
                                              <p:pRg st="3" end="3"/>
                                            </p:txEl>
                                          </p:spTgt>
                                        </p:tgtEl>
                                        <p:attrNameLst>
                                          <p:attrName>ppt_h</p:attrName>
                                        </p:attrNameLst>
                                      </p:cBhvr>
                                      <p:tavLst>
                                        <p:tav tm="0">
                                          <p:val>
                                            <p:fltVal val="0"/>
                                          </p:val>
                                        </p:tav>
                                        <p:tav tm="100000">
                                          <p:val>
                                            <p:strVal val="#ppt_h"/>
                                          </p:val>
                                        </p:tav>
                                      </p:tavLst>
                                    </p:anim>
                                    <p:animEffect transition="in" filter="fade">
                                      <p:cBhvr>
                                        <p:cTn id="31" dur="1000"/>
                                        <p:tgtEl>
                                          <p:spTgt spid="28675">
                                            <p:txEl>
                                              <p:pRg st="3" end="3"/>
                                            </p:txEl>
                                          </p:spTgt>
                                        </p:tgtEl>
                                      </p:cBhvr>
                                    </p:animEffect>
                                  </p:childTnLst>
                                </p:cTn>
                              </p:par>
                            </p:childTnLst>
                          </p:cTn>
                        </p:par>
                        <p:par>
                          <p:cTn id="32" fill="hold">
                            <p:stCondLst>
                              <p:cond delay="1000"/>
                            </p:stCondLst>
                            <p:childTnLst>
                              <p:par>
                                <p:cTn id="33" presetID="4" presetClass="entr" presetSubtype="32" fill="hold" nodeType="afterEffect">
                                  <p:stCondLst>
                                    <p:cond delay="0"/>
                                  </p:stCondLst>
                                  <p:childTnLst>
                                    <p:set>
                                      <p:cBhvr>
                                        <p:cTn id="34" dur="1" fill="hold">
                                          <p:stCondLst>
                                            <p:cond delay="0"/>
                                          </p:stCondLst>
                                        </p:cTn>
                                        <p:tgtEl>
                                          <p:spTgt spid="23570"/>
                                        </p:tgtEl>
                                        <p:attrNameLst>
                                          <p:attrName>style.visibility</p:attrName>
                                        </p:attrNameLst>
                                      </p:cBhvr>
                                      <p:to>
                                        <p:strVal val="visible"/>
                                      </p:to>
                                    </p:set>
                                    <p:animEffect transition="in" filter="box(out)">
                                      <p:cBhvr>
                                        <p:cTn id="35" dur="2000"/>
                                        <p:tgtEl>
                                          <p:spTgt spid="2357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23572"/>
                                        </p:tgtEl>
                                        <p:attrNameLst>
                                          <p:attrName>style.visibility</p:attrName>
                                        </p:attrNameLst>
                                      </p:cBhvr>
                                      <p:to>
                                        <p:strVal val="visible"/>
                                      </p:to>
                                    </p:set>
                                    <p:animEffect transition="in" filter="box(out)">
                                      <p:cBhvr>
                                        <p:cTn id="40" dur="2000"/>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GB" sz="3600" dirty="0"/>
              <a:t>3.  Where is the “Meaning” to be found?</a:t>
            </a:r>
            <a:r>
              <a:rPr lang="en-GB" sz="4000" dirty="0"/>
              <a:t> </a:t>
            </a:r>
          </a:p>
        </p:txBody>
      </p:sp>
      <p:sp>
        <p:nvSpPr>
          <p:cNvPr id="73731" name="Rectangle 3"/>
          <p:cNvSpPr>
            <a:spLocks noGrp="1" noRot="1" noChangeArrowheads="1"/>
          </p:cNvSpPr>
          <p:nvPr>
            <p:ph type="body" idx="1"/>
          </p:nvPr>
        </p:nvSpPr>
        <p:spPr/>
        <p:txBody>
          <a:bodyPr/>
          <a:lstStyle/>
          <a:p>
            <a:pPr eaLnBrk="1" hangingPunct="1">
              <a:lnSpc>
                <a:spcPct val="90000"/>
              </a:lnSpc>
              <a:buFont typeface="Arial" charset="0"/>
              <a:buNone/>
              <a:defRPr/>
            </a:pPr>
            <a:r>
              <a:rPr lang="en-GB" sz="2400" dirty="0"/>
              <a:t>  </a:t>
            </a:r>
            <a:r>
              <a:rPr lang="en-GB" sz="2400" dirty="0">
                <a:solidFill>
                  <a:schemeClr val="tx2"/>
                </a:solidFill>
              </a:rPr>
              <a:t>NT writers’ use of the OT</a:t>
            </a:r>
          </a:p>
          <a:p>
            <a:pPr eaLnBrk="1" hangingPunct="1">
              <a:lnSpc>
                <a:spcPct val="90000"/>
              </a:lnSpc>
              <a:spcBef>
                <a:spcPct val="45000"/>
              </a:spcBef>
              <a:buFont typeface="Arial" charset="0"/>
              <a:buChar char="►"/>
              <a:defRPr/>
            </a:pPr>
            <a:r>
              <a:rPr lang="en-GB" sz="2400" dirty="0"/>
              <a:t>An author intends only one meaning for a text</a:t>
            </a:r>
          </a:p>
          <a:p>
            <a:pPr eaLnBrk="1" hangingPunct="1">
              <a:lnSpc>
                <a:spcPct val="90000"/>
              </a:lnSpc>
              <a:spcBef>
                <a:spcPct val="45000"/>
              </a:spcBef>
              <a:buFont typeface="Arial" charset="0"/>
              <a:buChar char="►"/>
              <a:defRPr/>
            </a:pPr>
            <a:r>
              <a:rPr lang="en-GB" sz="2400" dirty="0"/>
              <a:t>An author may intend (therefore build into the text) more than one meaning or layers of meaning</a:t>
            </a:r>
          </a:p>
          <a:p>
            <a:pPr eaLnBrk="1" hangingPunct="1">
              <a:lnSpc>
                <a:spcPct val="90000"/>
              </a:lnSpc>
              <a:spcBef>
                <a:spcPct val="45000"/>
              </a:spcBef>
              <a:buFont typeface="Arial" charset="0"/>
              <a:buChar char="►"/>
              <a:defRPr/>
            </a:pPr>
            <a:r>
              <a:rPr lang="en-GB" sz="2400" dirty="0"/>
              <a:t>Along with the literal sense intended by the human author, the Holy Spirit could encode meaning into the text not known or thought out by the author. This is referred to as the </a:t>
            </a:r>
            <a:r>
              <a:rPr lang="en-GB" sz="2400" b="1" dirty="0"/>
              <a:t>sensus plenior.</a:t>
            </a:r>
            <a:endParaRPr lang="en-GB" sz="2400" dirty="0"/>
          </a:p>
          <a:p>
            <a:pPr eaLnBrk="1" hangingPunct="1">
              <a:lnSpc>
                <a:spcPct val="90000"/>
              </a:lnSpc>
              <a:spcBef>
                <a:spcPct val="45000"/>
              </a:spcBef>
              <a:buFont typeface="Arial" charset="0"/>
              <a:buChar char="►"/>
              <a:defRPr/>
            </a:pPr>
            <a:r>
              <a:rPr lang="en-GB" sz="2400" dirty="0"/>
              <a:t>An original author had one intended meaning but a secondary Biblical Author discovers or creates a second layer of meaning for that original text.</a:t>
            </a:r>
          </a:p>
        </p:txBody>
      </p:sp>
    </p:spTree>
    <p:extLst>
      <p:ext uri="{BB962C8B-B14F-4D97-AF65-F5344CB8AC3E}">
        <p14:creationId xmlns:p14="http://schemas.microsoft.com/office/powerpoint/2010/main" val="2349715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 calcmode="lin" valueType="num">
                                      <p:cBhvr>
                                        <p:cTn id="7" dur="1000" fill="hold"/>
                                        <p:tgtEl>
                                          <p:spTgt spid="73731">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7373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7373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3731">
                                            <p:txEl>
                                              <p:pRg st="2" end="2"/>
                                            </p:txEl>
                                          </p:spTgt>
                                        </p:tgtEl>
                                        <p:attrNameLst>
                                          <p:attrName>style.visibility</p:attrName>
                                        </p:attrNameLst>
                                      </p:cBhvr>
                                      <p:to>
                                        <p:strVal val="visible"/>
                                      </p:to>
                                    </p:set>
                                    <p:anim calcmode="lin" valueType="num">
                                      <p:cBhvr>
                                        <p:cTn id="14" dur="1000" fill="hold"/>
                                        <p:tgtEl>
                                          <p:spTgt spid="7373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7373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7373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3731">
                                            <p:txEl>
                                              <p:pRg st="3" end="3"/>
                                            </p:txEl>
                                          </p:spTgt>
                                        </p:tgtEl>
                                        <p:attrNameLst>
                                          <p:attrName>style.visibility</p:attrName>
                                        </p:attrNameLst>
                                      </p:cBhvr>
                                      <p:to>
                                        <p:strVal val="visible"/>
                                      </p:to>
                                    </p:set>
                                    <p:anim calcmode="lin" valueType="num">
                                      <p:cBhvr>
                                        <p:cTn id="21" dur="1000" fill="hold"/>
                                        <p:tgtEl>
                                          <p:spTgt spid="73731">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73731">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7373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3731">
                                            <p:txEl>
                                              <p:pRg st="4" end="4"/>
                                            </p:txEl>
                                          </p:spTgt>
                                        </p:tgtEl>
                                        <p:attrNameLst>
                                          <p:attrName>style.visibility</p:attrName>
                                        </p:attrNameLst>
                                      </p:cBhvr>
                                      <p:to>
                                        <p:strVal val="visible"/>
                                      </p:to>
                                    </p:set>
                                    <p:anim calcmode="lin" valueType="num">
                                      <p:cBhvr>
                                        <p:cTn id="28" dur="1000" fill="hold"/>
                                        <p:tgtEl>
                                          <p:spTgt spid="73731">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73731">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Contemporary Options ?</a:t>
            </a:r>
          </a:p>
        </p:txBody>
      </p:sp>
      <p:sp>
        <p:nvSpPr>
          <p:cNvPr id="3" name="Content Placeholder 2"/>
          <p:cNvSpPr>
            <a:spLocks noGrp="1"/>
          </p:cNvSpPr>
          <p:nvPr>
            <p:ph idx="1"/>
          </p:nvPr>
        </p:nvSpPr>
        <p:spPr>
          <a:xfrm>
            <a:off x="301625" y="1214438"/>
            <a:ext cx="8540750" cy="4884737"/>
          </a:xfrm>
        </p:spPr>
        <p:txBody>
          <a:bodyPr/>
          <a:lstStyle/>
          <a:p>
            <a:pPr>
              <a:spcBef>
                <a:spcPts val="1200"/>
              </a:spcBef>
              <a:buFont typeface="Arial" charset="0"/>
              <a:buChar char="►"/>
              <a:defRPr/>
            </a:pPr>
            <a:r>
              <a:rPr lang="en-GB" sz="2400" dirty="0"/>
              <a:t>Textual meaning- a intended single meaning of the original author as heard by the original reader.</a:t>
            </a:r>
          </a:p>
          <a:p>
            <a:pPr>
              <a:spcBef>
                <a:spcPts val="1200"/>
              </a:spcBef>
              <a:buFont typeface="Arial" charset="0"/>
              <a:buChar char="►"/>
              <a:defRPr/>
            </a:pPr>
            <a:r>
              <a:rPr lang="en-GB" sz="2400" dirty="0"/>
              <a:t>Textual layers of meaning that we can explore and seek out.</a:t>
            </a:r>
          </a:p>
          <a:p>
            <a:pPr>
              <a:spcBef>
                <a:spcPts val="1200"/>
              </a:spcBef>
              <a:buFont typeface="Arial" charset="0"/>
              <a:buChar char="►"/>
              <a:defRPr/>
            </a:pPr>
            <a:r>
              <a:rPr lang="en-GB" sz="2400" dirty="0"/>
              <a:t>Seeking out or reading in a new meaning to the text, unknown by the author, as used by the reader-orientated hermeneutics.</a:t>
            </a:r>
          </a:p>
          <a:p>
            <a:pPr>
              <a:spcBef>
                <a:spcPts val="1200"/>
              </a:spcBef>
              <a:buFont typeface="Arial" charset="0"/>
              <a:buChar char="►"/>
              <a:defRPr/>
            </a:pPr>
            <a:r>
              <a:rPr lang="en-GB" sz="2400" dirty="0"/>
              <a:t>A sensus plenior under direct Holy Spirit inspiration? Is such a method open to modern day interpreters?</a:t>
            </a:r>
          </a:p>
          <a:p>
            <a:pPr>
              <a:spcBef>
                <a:spcPts val="1200"/>
              </a:spcBef>
              <a:buFont typeface="Arial" charset="0"/>
              <a:buChar char="►"/>
              <a:defRPr/>
            </a:pPr>
            <a:r>
              <a:rPr lang="en-GB" sz="2400" dirty="0"/>
              <a:t>Seek out and identify hidden meanings in Biblical texts, that may have only tangential connexions to the textual meaning (e.g. Jewish methods of Typology, Midrash and Pesher).</a:t>
            </a:r>
          </a:p>
          <a:p>
            <a:pPr>
              <a:buFont typeface="Arial" charset="0"/>
              <a:buChar char="►"/>
              <a:defRPr/>
            </a:pPr>
            <a:endParaRPr lang="en-GB" dirty="0"/>
          </a:p>
        </p:txBody>
      </p:sp>
    </p:spTree>
    <p:extLst>
      <p:ext uri="{BB962C8B-B14F-4D97-AF65-F5344CB8AC3E}">
        <p14:creationId xmlns:p14="http://schemas.microsoft.com/office/powerpoint/2010/main" val="254250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en-GB" sz="3600" dirty="0"/>
              <a:t>3.  Where is the “Meaning” to be found ?</a:t>
            </a:r>
            <a:r>
              <a:rPr lang="en-GB" sz="4000" dirty="0"/>
              <a:t> </a:t>
            </a:r>
            <a:r>
              <a:rPr lang="en-GB" sz="4000" b="1" dirty="0"/>
              <a:t>Validating an Interpretation</a:t>
            </a:r>
          </a:p>
        </p:txBody>
      </p:sp>
      <p:sp>
        <p:nvSpPr>
          <p:cNvPr id="30723" name="Rectangle 3"/>
          <p:cNvSpPr>
            <a:spLocks noGrp="1" noRot="1" noChangeArrowheads="1"/>
          </p:cNvSpPr>
          <p:nvPr>
            <p:ph type="body" idx="1"/>
          </p:nvPr>
        </p:nvSpPr>
        <p:spPr>
          <a:xfrm>
            <a:off x="611188" y="1628775"/>
            <a:ext cx="8231187" cy="4470400"/>
          </a:xfrm>
        </p:spPr>
        <p:txBody>
          <a:bodyPr/>
          <a:lstStyle/>
          <a:p>
            <a:pPr eaLnBrk="1" hangingPunct="1">
              <a:buFont typeface="Arial" charset="0"/>
              <a:buNone/>
              <a:defRPr/>
            </a:pPr>
            <a:r>
              <a:rPr lang="en-GB" dirty="0"/>
              <a:t>  </a:t>
            </a:r>
            <a:endParaRPr lang="en-GB" b="1" dirty="0"/>
          </a:p>
          <a:p>
            <a:pPr eaLnBrk="1" hangingPunct="1">
              <a:buFont typeface="Arial" charset="0"/>
              <a:buNone/>
              <a:defRPr/>
            </a:pPr>
            <a:r>
              <a:rPr lang="en-GB" b="1" dirty="0"/>
              <a:t>With Respect to Authorial Intention:-</a:t>
            </a:r>
          </a:p>
          <a:p>
            <a:pPr eaLnBrk="1" hangingPunct="1">
              <a:spcBef>
                <a:spcPts val="1800"/>
              </a:spcBef>
              <a:buFont typeface="Arial" charset="0"/>
              <a:buChar char="►"/>
              <a:defRPr/>
            </a:pPr>
            <a:r>
              <a:rPr lang="en-GB" sz="2800" dirty="0"/>
              <a:t>Fits in the range of likely meaning </a:t>
            </a:r>
            <a:br>
              <a:rPr lang="en-GB" sz="2800" dirty="0"/>
            </a:br>
            <a:r>
              <a:rPr lang="en-GB" sz="2800" dirty="0"/>
              <a:t>	in the original context</a:t>
            </a:r>
          </a:p>
          <a:p>
            <a:pPr eaLnBrk="1" hangingPunct="1">
              <a:spcBef>
                <a:spcPts val="1800"/>
              </a:spcBef>
              <a:buFont typeface="Arial" charset="0"/>
              <a:buChar char="►"/>
              <a:defRPr/>
            </a:pPr>
            <a:r>
              <a:rPr lang="en-GB" sz="2800" dirty="0"/>
              <a:t>Fits into the relevant period </a:t>
            </a:r>
            <a:br>
              <a:rPr lang="en-GB" sz="2800" dirty="0"/>
            </a:br>
            <a:r>
              <a:rPr lang="en-GB" sz="2800" dirty="0"/>
              <a:t>	of God’s progressive revelation</a:t>
            </a:r>
          </a:p>
          <a:p>
            <a:pPr eaLnBrk="1" hangingPunct="1">
              <a:spcBef>
                <a:spcPts val="1800"/>
              </a:spcBef>
              <a:buFont typeface="Arial" charset="0"/>
              <a:buChar char="►"/>
              <a:defRPr/>
            </a:pPr>
            <a:r>
              <a:rPr lang="en-GB" sz="2800" dirty="0"/>
              <a:t>Works within the particular Covenantal </a:t>
            </a:r>
            <a:br>
              <a:rPr lang="en-GB" sz="2800" dirty="0"/>
            </a:br>
            <a:r>
              <a:rPr lang="en-GB" sz="2800" dirty="0"/>
              <a:t>	context of the passage.</a:t>
            </a:r>
          </a:p>
          <a:p>
            <a:pPr eaLnBrk="1" hangingPunct="1">
              <a:buFont typeface="Arial" charset="0"/>
              <a:buChar char="►"/>
              <a:defRPr/>
            </a:pPr>
            <a:endParaRPr lang="en-GB" sz="2800" b="1" dirty="0"/>
          </a:p>
          <a:p>
            <a:pPr eaLnBrk="1" hangingPunct="1">
              <a:buFont typeface="Arial" charset="0"/>
              <a:buNone/>
              <a:defRPr/>
            </a:pPr>
            <a:endParaRPr lang="en-GB" b="1" dirty="0"/>
          </a:p>
        </p:txBody>
      </p:sp>
    </p:spTree>
    <p:extLst>
      <p:ext uri="{BB962C8B-B14F-4D97-AF65-F5344CB8AC3E}">
        <p14:creationId xmlns:p14="http://schemas.microsoft.com/office/powerpoint/2010/main" val="323872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 calcmode="lin" valueType="num">
                                      <p:cBhvr>
                                        <p:cTn id="7"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072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723">
                                            <p:txEl>
                                              <p:pRg st="3" end="3"/>
                                            </p:txEl>
                                          </p:spTgt>
                                        </p:tgtEl>
                                        <p:attrNameLst>
                                          <p:attrName>style.visibility</p:attrName>
                                        </p:attrNameLst>
                                      </p:cBhvr>
                                      <p:to>
                                        <p:strVal val="visible"/>
                                      </p:to>
                                    </p:set>
                                    <p:anim calcmode="lin" valueType="num">
                                      <p:cBhvr>
                                        <p:cTn id="14"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p:cTn id="21"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GB" sz="3600" dirty="0"/>
              <a:t>3.  Where is the “Meaning” to be found ?</a:t>
            </a:r>
            <a:r>
              <a:rPr lang="en-GB" sz="4000" dirty="0"/>
              <a:t> </a:t>
            </a:r>
            <a:r>
              <a:rPr lang="en-GB" sz="4000" b="1" dirty="0"/>
              <a:t>Validating an Interpretation</a:t>
            </a:r>
          </a:p>
        </p:txBody>
      </p:sp>
      <p:sp>
        <p:nvSpPr>
          <p:cNvPr id="34819" name="Rectangle 3"/>
          <p:cNvSpPr>
            <a:spLocks noGrp="1" noRot="1" noChangeArrowheads="1"/>
          </p:cNvSpPr>
          <p:nvPr>
            <p:ph type="body" idx="1"/>
          </p:nvPr>
        </p:nvSpPr>
        <p:spPr>
          <a:xfrm>
            <a:off x="539750" y="1700213"/>
            <a:ext cx="8302625" cy="4398962"/>
          </a:xfrm>
        </p:spPr>
        <p:txBody>
          <a:bodyPr/>
          <a:lstStyle/>
          <a:p>
            <a:pPr eaLnBrk="1" hangingPunct="1">
              <a:buFont typeface="Arial" charset="0"/>
              <a:buNone/>
              <a:defRPr/>
            </a:pPr>
            <a:r>
              <a:rPr lang="en-GB" b="1" dirty="0"/>
              <a:t>With Respect to the Canonical Text:-</a:t>
            </a:r>
          </a:p>
          <a:p>
            <a:pPr eaLnBrk="1" hangingPunct="1">
              <a:spcBef>
                <a:spcPts val="1800"/>
              </a:spcBef>
              <a:buFont typeface="Arial" charset="0"/>
              <a:buChar char="►"/>
              <a:defRPr/>
            </a:pPr>
            <a:r>
              <a:rPr lang="en-GB" sz="2800" dirty="0"/>
              <a:t>According to the norms of the language </a:t>
            </a:r>
            <a:br>
              <a:rPr lang="en-GB" sz="2800" dirty="0"/>
            </a:br>
            <a:r>
              <a:rPr lang="en-GB" sz="2800" dirty="0"/>
              <a:t>	in which it was written</a:t>
            </a:r>
          </a:p>
          <a:p>
            <a:pPr eaLnBrk="1" hangingPunct="1">
              <a:spcBef>
                <a:spcPts val="1800"/>
              </a:spcBef>
              <a:buFont typeface="Arial" charset="0"/>
              <a:buChar char="►"/>
              <a:defRPr/>
            </a:pPr>
            <a:r>
              <a:rPr lang="en-GB" sz="2800" dirty="0"/>
              <a:t>Must follow the conventions </a:t>
            </a:r>
            <a:br>
              <a:rPr lang="en-GB" sz="2800" dirty="0"/>
            </a:br>
            <a:r>
              <a:rPr lang="en-GB" sz="2800" dirty="0"/>
              <a:t>	for its type of literature, </a:t>
            </a:r>
          </a:p>
          <a:p>
            <a:pPr eaLnBrk="1" hangingPunct="1">
              <a:spcBef>
                <a:spcPts val="1800"/>
              </a:spcBef>
              <a:buFont typeface="Arial" charset="0"/>
              <a:buChar char="►"/>
              <a:defRPr/>
            </a:pPr>
            <a:r>
              <a:rPr lang="en-GB" sz="2800" dirty="0"/>
              <a:t>Must be coherent – it must make sense </a:t>
            </a:r>
            <a:br>
              <a:rPr lang="en-GB" sz="2800" dirty="0"/>
            </a:br>
            <a:r>
              <a:rPr lang="en-GB" sz="2800" dirty="0"/>
              <a:t>	in the overall revelation of God</a:t>
            </a:r>
          </a:p>
          <a:p>
            <a:pPr eaLnBrk="1" hangingPunct="1">
              <a:buFont typeface="Arial" charset="0"/>
              <a:buNone/>
              <a:defRPr/>
            </a:pPr>
            <a:endParaRPr lang="en-GB" sz="2800" b="1" dirty="0"/>
          </a:p>
        </p:txBody>
      </p:sp>
    </p:spTree>
    <p:extLst>
      <p:ext uri="{BB962C8B-B14F-4D97-AF65-F5344CB8AC3E}">
        <p14:creationId xmlns:p14="http://schemas.microsoft.com/office/powerpoint/2010/main" val="976144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p:cTn id="7" dur="5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48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481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4819">
                                            <p:txEl>
                                              <p:pRg st="2" end="2"/>
                                            </p:txEl>
                                          </p:spTgt>
                                        </p:tgtEl>
                                        <p:attrNameLst>
                                          <p:attrName>style.visibility</p:attrName>
                                        </p:attrNameLst>
                                      </p:cBhvr>
                                      <p:to>
                                        <p:strVal val="visible"/>
                                      </p:to>
                                    </p:set>
                                    <p:anim calcmode="lin" valueType="num">
                                      <p:cBhvr>
                                        <p:cTn id="14" dur="5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48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481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anim calcmode="lin" valueType="num">
                                      <p:cBhvr>
                                        <p:cTn id="21" dur="500" fill="hold"/>
                                        <p:tgtEl>
                                          <p:spTgt spid="3481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481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GB" sz="3600" dirty="0"/>
              <a:t>3.  Where is the “Meaning” to be found ?</a:t>
            </a:r>
            <a:r>
              <a:rPr lang="en-GB" sz="4000" dirty="0"/>
              <a:t> </a:t>
            </a:r>
            <a:r>
              <a:rPr lang="en-GB" sz="4000" b="1" dirty="0"/>
              <a:t>Validating an Interpretation</a:t>
            </a:r>
          </a:p>
        </p:txBody>
      </p:sp>
      <p:sp>
        <p:nvSpPr>
          <p:cNvPr id="32771" name="Rectangle 3"/>
          <p:cNvSpPr>
            <a:spLocks noGrp="1" noRot="1" noChangeArrowheads="1"/>
          </p:cNvSpPr>
          <p:nvPr>
            <p:ph type="body" idx="1"/>
          </p:nvPr>
        </p:nvSpPr>
        <p:spPr/>
        <p:txBody>
          <a:bodyPr/>
          <a:lstStyle/>
          <a:p>
            <a:pPr eaLnBrk="1" hangingPunct="1">
              <a:lnSpc>
                <a:spcPct val="90000"/>
              </a:lnSpc>
              <a:buFont typeface="Arial" charset="0"/>
              <a:buNone/>
              <a:defRPr/>
            </a:pPr>
            <a:r>
              <a:rPr lang="en-GB" sz="2400" dirty="0"/>
              <a:t>  </a:t>
            </a:r>
            <a:r>
              <a:rPr lang="en-GB" sz="2400" b="1" dirty="0"/>
              <a:t>With Respect to the Reader:-</a:t>
            </a:r>
          </a:p>
          <a:p>
            <a:pPr eaLnBrk="1" hangingPunct="1">
              <a:lnSpc>
                <a:spcPct val="90000"/>
              </a:lnSpc>
              <a:spcBef>
                <a:spcPts val="1800"/>
              </a:spcBef>
              <a:buFont typeface="Arial" charset="0"/>
              <a:buChar char="►"/>
              <a:defRPr/>
            </a:pPr>
            <a:r>
              <a:rPr lang="en-GB" sz="2400" dirty="0"/>
              <a:t>It expresses conformity to orthodox Christian theology.</a:t>
            </a:r>
          </a:p>
          <a:p>
            <a:pPr eaLnBrk="1" hangingPunct="1">
              <a:lnSpc>
                <a:spcPct val="90000"/>
              </a:lnSpc>
              <a:spcBef>
                <a:spcPts val="1800"/>
              </a:spcBef>
              <a:buFont typeface="Arial" charset="0"/>
              <a:buChar char="►"/>
              <a:defRPr/>
            </a:pPr>
            <a:r>
              <a:rPr lang="en-GB" sz="2400" dirty="0"/>
              <a:t>It corresponds to typical paradigms of God’s truth or activity seen in historically interpreted sections of the Bible.</a:t>
            </a:r>
          </a:p>
          <a:p>
            <a:pPr eaLnBrk="1" hangingPunct="1">
              <a:lnSpc>
                <a:spcPct val="90000"/>
              </a:lnSpc>
              <a:spcBef>
                <a:spcPts val="1800"/>
              </a:spcBef>
              <a:buFont typeface="Arial" charset="0"/>
              <a:buChar char="►"/>
              <a:defRPr/>
            </a:pPr>
            <a:r>
              <a:rPr lang="en-GB" sz="2400" dirty="0"/>
              <a:t>It works in the crucible of Christian experience, producing godliness in character and advancing God’s kingdom.</a:t>
            </a:r>
          </a:p>
          <a:p>
            <a:pPr eaLnBrk="1" hangingPunct="1">
              <a:lnSpc>
                <a:spcPct val="90000"/>
              </a:lnSpc>
              <a:spcBef>
                <a:spcPts val="1800"/>
              </a:spcBef>
              <a:buFont typeface="Arial" charset="0"/>
              <a:buChar char="►"/>
              <a:defRPr/>
            </a:pPr>
            <a:r>
              <a:rPr lang="en-GB" sz="2400" dirty="0"/>
              <a:t>It finds confirmation along the full spectrum (racially, sexually, socio-economically, politically) of Christians within orthodox faith communities.</a:t>
            </a:r>
          </a:p>
        </p:txBody>
      </p:sp>
    </p:spTree>
    <p:extLst>
      <p:ext uri="{BB962C8B-B14F-4D97-AF65-F5344CB8AC3E}">
        <p14:creationId xmlns:p14="http://schemas.microsoft.com/office/powerpoint/2010/main" val="1009760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p:cTn id="7"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277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2771">
                                            <p:txEl>
                                              <p:pRg st="2" end="2"/>
                                            </p:txEl>
                                          </p:spTgt>
                                        </p:tgtEl>
                                        <p:attrNameLst>
                                          <p:attrName>style.visibility</p:attrName>
                                        </p:attrNameLst>
                                      </p:cBhvr>
                                      <p:to>
                                        <p:strVal val="visible"/>
                                      </p:to>
                                    </p:set>
                                    <p:anim calcmode="lin" valueType="num">
                                      <p:cBhvr>
                                        <p:cTn id="14"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277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 calcmode="lin" valueType="num">
                                      <p:cBhvr>
                                        <p:cTn id="21"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277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2771">
                                            <p:txEl>
                                              <p:pRg st="4" end="4"/>
                                            </p:txEl>
                                          </p:spTgt>
                                        </p:tgtEl>
                                        <p:attrNameLst>
                                          <p:attrName>style.visibility</p:attrName>
                                        </p:attrNameLst>
                                      </p:cBhvr>
                                      <p:to>
                                        <p:strVal val="visible"/>
                                      </p:to>
                                    </p:set>
                                    <p:anim calcmode="lin" valueType="num">
                                      <p:cBhvr>
                                        <p:cTn id="28"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11560" y="1268760"/>
          <a:ext cx="7704856"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66936" y="188640"/>
            <a:ext cx="8229600" cy="1143000"/>
          </a:xfrm>
        </p:spPr>
        <p:txBody>
          <a:bodyPr/>
          <a:lstStyle/>
          <a:p>
            <a:r>
              <a:rPr lang="en-GB" dirty="0"/>
              <a:t>The Scriptures …</a:t>
            </a:r>
          </a:p>
        </p:txBody>
      </p:sp>
      <p:sp>
        <p:nvSpPr>
          <p:cNvPr id="5" name="Content Placeholder 1"/>
          <p:cNvSpPr txBox="1">
            <a:spLocks/>
          </p:cNvSpPr>
          <p:nvPr/>
        </p:nvSpPr>
        <p:spPr>
          <a:xfrm>
            <a:off x="539552" y="3212976"/>
            <a:ext cx="8373616" cy="315781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base" latinLnBrk="0" hangingPunct="1">
              <a:lnSpc>
                <a:spcPct val="100000"/>
              </a:lnSpc>
              <a:spcBef>
                <a:spcPts val="400"/>
              </a:spcBef>
              <a:spcAft>
                <a:spcPts val="0"/>
              </a:spcAft>
              <a:buClr>
                <a:srgbClr val="0F6FC6"/>
              </a:buClr>
              <a:buSzPct val="68000"/>
              <a:buFont typeface="Wingdings 3"/>
              <a:buChar char=""/>
              <a:tabLst/>
              <a:defRPr/>
            </a:pPr>
            <a:r>
              <a:rPr kumimoji="0" lang="en-GB" sz="2700" b="0" i="0" u="none" strike="noStrike" kern="1200" cap="none" spc="0" normalizeH="0" baseline="0" noProof="0" dirty="0">
                <a:ln>
                  <a:noFill/>
                </a:ln>
                <a:solidFill>
                  <a:srgbClr val="000000"/>
                </a:solidFill>
                <a:effectLst/>
                <a:uLnTx/>
                <a:uFillTx/>
                <a:latin typeface="Constantia"/>
                <a:ea typeface="+mn-ea"/>
                <a:cs typeface="+mn-cs"/>
              </a:rPr>
              <a:t>The words “ex-spired,” </a:t>
            </a:r>
            <a:br>
              <a:rPr kumimoji="0" lang="en-GB" sz="2700" b="0" i="0" u="none" strike="noStrike" kern="1200" cap="none" spc="0" normalizeH="0" baseline="0" noProof="0" dirty="0">
                <a:ln>
                  <a:noFill/>
                </a:ln>
                <a:solidFill>
                  <a:srgbClr val="000000"/>
                </a:solidFill>
                <a:effectLst/>
                <a:uLnTx/>
                <a:uFillTx/>
                <a:latin typeface="Constantia"/>
                <a:ea typeface="+mn-ea"/>
                <a:cs typeface="+mn-cs"/>
              </a:rPr>
            </a:br>
            <a:r>
              <a:rPr kumimoji="0" lang="en-GB" sz="2700" b="0" i="0" u="none" strike="noStrike" kern="1200" cap="none" spc="0" normalizeH="0" baseline="0" noProof="0" dirty="0">
                <a:ln>
                  <a:noFill/>
                </a:ln>
                <a:solidFill>
                  <a:srgbClr val="000000"/>
                </a:solidFill>
                <a:effectLst/>
                <a:uLnTx/>
                <a:uFillTx/>
                <a:latin typeface="Constantia"/>
                <a:ea typeface="+mn-ea"/>
                <a:cs typeface="+mn-cs"/>
              </a:rPr>
              <a:t>	more than the writers “in-spired”</a:t>
            </a:r>
          </a:p>
          <a:p>
            <a:pPr marL="365760" marR="0" lvl="0" indent="-256032" algn="l" defTabSz="914400" rtl="0" eaLnBrk="1" fontAlgn="base" latinLnBrk="0" hangingPunct="1">
              <a:lnSpc>
                <a:spcPct val="100000"/>
              </a:lnSpc>
              <a:spcBef>
                <a:spcPts val="400"/>
              </a:spcBef>
              <a:spcAft>
                <a:spcPts val="0"/>
              </a:spcAft>
              <a:buClr>
                <a:srgbClr val="0F6FC6"/>
              </a:buClr>
              <a:buSzPct val="68000"/>
              <a:buFont typeface="Wingdings 3"/>
              <a:buChar char=""/>
              <a:tabLst/>
              <a:defRPr/>
            </a:pPr>
            <a:r>
              <a:rPr kumimoji="0" lang="en-GB" sz="2700" b="0" i="0" u="none" strike="noStrike" kern="1200" cap="none" spc="0" normalizeH="0" baseline="0" noProof="0" dirty="0">
                <a:ln>
                  <a:noFill/>
                </a:ln>
                <a:solidFill>
                  <a:srgbClr val="000000"/>
                </a:solidFill>
                <a:effectLst/>
                <a:uLnTx/>
                <a:uFillTx/>
                <a:latin typeface="Constantia"/>
                <a:ea typeface="+mn-ea"/>
                <a:cs typeface="+mn-cs"/>
              </a:rPr>
              <a:t>Spirated or breathed-out by God</a:t>
            </a:r>
          </a:p>
          <a:p>
            <a:pPr marL="365760" marR="0" lvl="0" indent="-256032" algn="l" defTabSz="914400" rtl="0" eaLnBrk="1" fontAlgn="base" latinLnBrk="0" hangingPunct="1">
              <a:lnSpc>
                <a:spcPct val="100000"/>
              </a:lnSpc>
              <a:spcBef>
                <a:spcPts val="400"/>
              </a:spcBef>
              <a:spcAft>
                <a:spcPts val="0"/>
              </a:spcAft>
              <a:buClr>
                <a:srgbClr val="0F6FC6"/>
              </a:buClr>
              <a:buSzPct val="68000"/>
              <a:buFont typeface="Wingdings 3"/>
              <a:buChar char=""/>
              <a:tabLst/>
              <a:defRPr/>
            </a:pPr>
            <a:r>
              <a:rPr kumimoji="0" lang="en-GB" sz="2700" b="0" i="0" u="none" strike="noStrike" kern="1200" cap="none" spc="0" normalizeH="0" baseline="0" noProof="0" dirty="0">
                <a:ln>
                  <a:noFill/>
                </a:ln>
                <a:solidFill>
                  <a:srgbClr val="000000"/>
                </a:solidFill>
                <a:effectLst/>
                <a:uLnTx/>
                <a:uFillTx/>
                <a:latin typeface="Constantia"/>
                <a:ea typeface="+mn-ea"/>
                <a:cs typeface="+mn-cs"/>
              </a:rPr>
              <a:t>Reflecting the very character of God</a:t>
            </a:r>
          </a:p>
          <a:p>
            <a:pPr marL="365760" marR="0" lvl="0" indent="-256032" algn="l" defTabSz="914400" rtl="0" eaLnBrk="1" fontAlgn="base" latinLnBrk="0" hangingPunct="1">
              <a:lnSpc>
                <a:spcPct val="100000"/>
              </a:lnSpc>
              <a:spcBef>
                <a:spcPts val="400"/>
              </a:spcBef>
              <a:spcAft>
                <a:spcPts val="0"/>
              </a:spcAft>
              <a:buClr>
                <a:srgbClr val="0F6FC6"/>
              </a:buClr>
              <a:buSzPct val="68000"/>
              <a:buFont typeface="Wingdings 3"/>
              <a:buChar char=""/>
              <a:tabLst/>
              <a:defRPr/>
            </a:pPr>
            <a:r>
              <a:rPr kumimoji="0" lang="en-GB" sz="2700" b="0" i="0" u="none" strike="noStrike" kern="1200" cap="none" spc="0" normalizeH="0" baseline="0" noProof="0" dirty="0">
                <a:ln>
                  <a:noFill/>
                </a:ln>
                <a:solidFill>
                  <a:srgbClr val="000000"/>
                </a:solidFill>
                <a:effectLst/>
                <a:uLnTx/>
                <a:uFillTx/>
                <a:latin typeface="Constantia"/>
                <a:ea typeface="+mn-ea"/>
                <a:cs typeface="+mn-cs"/>
              </a:rPr>
              <a:t>Mediated by the “Pneuma” </a:t>
            </a:r>
            <a:br>
              <a:rPr kumimoji="0" lang="en-GB" sz="2700" b="0" i="0" u="none" strike="noStrike" kern="1200" cap="none" spc="0" normalizeH="0" baseline="0" noProof="0" dirty="0">
                <a:ln>
                  <a:noFill/>
                </a:ln>
                <a:solidFill>
                  <a:srgbClr val="000000"/>
                </a:solidFill>
                <a:effectLst/>
                <a:uLnTx/>
                <a:uFillTx/>
                <a:latin typeface="Constantia"/>
                <a:ea typeface="+mn-ea"/>
                <a:cs typeface="+mn-cs"/>
              </a:rPr>
            </a:br>
            <a:r>
              <a:rPr kumimoji="0" lang="en-GB" sz="2700" b="0" i="0" u="none" strike="noStrike" kern="1200" cap="none" spc="0" normalizeH="0" baseline="0" noProof="0" dirty="0">
                <a:ln>
                  <a:noFill/>
                </a:ln>
                <a:solidFill>
                  <a:srgbClr val="000000"/>
                </a:solidFill>
                <a:effectLst/>
                <a:uLnTx/>
                <a:uFillTx/>
                <a:latin typeface="Constantia"/>
                <a:ea typeface="+mn-ea"/>
                <a:cs typeface="+mn-cs"/>
              </a:rPr>
              <a:t>– the Holy Spirit Himself</a:t>
            </a:r>
          </a:p>
          <a:p>
            <a:pPr marL="365760" marR="0" lvl="0" indent="-256032" algn="l" defTabSz="914400" rtl="0" eaLnBrk="1" fontAlgn="base" latinLnBrk="0" hangingPunct="1">
              <a:lnSpc>
                <a:spcPct val="100000"/>
              </a:lnSpc>
              <a:spcBef>
                <a:spcPts val="400"/>
              </a:spcBef>
              <a:spcAft>
                <a:spcPts val="0"/>
              </a:spcAft>
              <a:buClr>
                <a:srgbClr val="0F6FC6"/>
              </a:buClr>
              <a:buSzPct val="68000"/>
              <a:buFont typeface="Wingdings 3"/>
              <a:buChar char=""/>
              <a:tabLst/>
              <a:defRPr/>
            </a:pPr>
            <a:endParaRPr kumimoji="0" lang="en-GB" sz="27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5178749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circle(in)">
                                      <p:cBhvr>
                                        <p:cTn id="19"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reliability of the Bible</a:t>
            </a:r>
          </a:p>
        </p:txBody>
      </p:sp>
      <p:sp>
        <p:nvSpPr>
          <p:cNvPr id="3" name="Content Placeholder 2"/>
          <p:cNvSpPr>
            <a:spLocks noGrp="1"/>
          </p:cNvSpPr>
          <p:nvPr>
            <p:ph idx="1"/>
          </p:nvPr>
        </p:nvSpPr>
        <p:spPr>
          <a:xfrm>
            <a:off x="469230" y="2468563"/>
            <a:ext cx="8495258" cy="4389437"/>
          </a:xfrm>
        </p:spPr>
        <p:txBody>
          <a:bodyPr/>
          <a:lstStyle/>
          <a:p>
            <a:r>
              <a:rPr lang="en-GB" sz="2800" b="1" dirty="0"/>
              <a:t>Verbal Inspiration </a:t>
            </a:r>
            <a:br>
              <a:rPr lang="en-GB" sz="2800" b="1" dirty="0"/>
            </a:br>
            <a:r>
              <a:rPr lang="en-GB" sz="2800" b="1" dirty="0"/>
              <a:t>	</a:t>
            </a:r>
            <a:r>
              <a:rPr lang="en-GB" sz="2800" dirty="0"/>
              <a:t>– emphasises the importance </a:t>
            </a:r>
            <a:br>
              <a:rPr lang="en-GB" sz="2800" dirty="0"/>
            </a:br>
            <a:r>
              <a:rPr lang="en-GB" sz="2800" dirty="0"/>
              <a:t>	   of each word in the original manuscripts</a:t>
            </a:r>
          </a:p>
          <a:p>
            <a:pPr>
              <a:spcBef>
                <a:spcPts val="1800"/>
              </a:spcBef>
            </a:pPr>
            <a:r>
              <a:rPr lang="en-GB" sz="2800" b="1" dirty="0"/>
              <a:t>Plenary Inspiration </a:t>
            </a:r>
            <a:br>
              <a:rPr lang="en-GB" sz="2800" b="1" dirty="0"/>
            </a:br>
            <a:r>
              <a:rPr lang="en-GB" sz="2800" b="1" dirty="0"/>
              <a:t>	</a:t>
            </a:r>
            <a:r>
              <a:rPr lang="en-GB" sz="2800" dirty="0"/>
              <a:t>– emphasises the “complete” text dimension, 	   	    that all of Scripture is God-breathed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150" y="6411913"/>
            <a:ext cx="1384354" cy="401463"/>
          </a:xfrm>
          <a:prstGeom prst="rect">
            <a:avLst/>
          </a:prstGeom>
        </p:spPr>
      </p:pic>
    </p:spTree>
    <p:extLst>
      <p:ext uri="{BB962C8B-B14F-4D97-AF65-F5344CB8AC3E}">
        <p14:creationId xmlns:p14="http://schemas.microsoft.com/office/powerpoint/2010/main" val="11137465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704850"/>
            <a:ext cx="8229600" cy="923925"/>
          </a:xfrm>
        </p:spPr>
        <p:txBody>
          <a:bodyPr/>
          <a:lstStyle/>
          <a:p>
            <a:pPr eaLnBrk="1" hangingPunct="1"/>
            <a:r>
              <a:rPr lang="en-GB" dirty="0">
                <a:solidFill>
                  <a:srgbClr val="000099"/>
                </a:solidFill>
              </a:rPr>
              <a:t>Two Origins of the Bible</a:t>
            </a:r>
            <a:endParaRPr lang="en-US" dirty="0">
              <a:solidFill>
                <a:srgbClr val="000099"/>
              </a:solidFill>
            </a:endParaRPr>
          </a:p>
        </p:txBody>
      </p:sp>
      <p:sp>
        <p:nvSpPr>
          <p:cNvPr id="9219" name="Text Placeholder 6"/>
          <p:cNvSpPr>
            <a:spLocks noGrp="1"/>
          </p:cNvSpPr>
          <p:nvPr>
            <p:ph type="body" idx="1"/>
          </p:nvPr>
        </p:nvSpPr>
        <p:spPr>
          <a:xfrm>
            <a:off x="457200" y="2060575"/>
            <a:ext cx="4040188" cy="863600"/>
          </a:xfrm>
        </p:spPr>
        <p:txBody>
          <a:bodyPr/>
          <a:lstStyle/>
          <a:p>
            <a:pPr eaLnBrk="1" hangingPunct="1"/>
            <a:endParaRPr lang="en-GB" dirty="0">
              <a:solidFill>
                <a:srgbClr val="003399"/>
              </a:solidFill>
            </a:endParaRPr>
          </a:p>
          <a:p>
            <a:pPr eaLnBrk="1" hangingPunct="1"/>
            <a:r>
              <a:rPr lang="en-GB" sz="2800" dirty="0">
                <a:solidFill>
                  <a:srgbClr val="003399"/>
                </a:solidFill>
              </a:rPr>
              <a:t>Human Origins</a:t>
            </a:r>
          </a:p>
          <a:p>
            <a:pPr eaLnBrk="1" hangingPunct="1"/>
            <a:endParaRPr lang="en-US" dirty="0"/>
          </a:p>
        </p:txBody>
      </p:sp>
      <p:sp>
        <p:nvSpPr>
          <p:cNvPr id="9220" name="Text Placeholder 7"/>
          <p:cNvSpPr>
            <a:spLocks noGrp="1"/>
          </p:cNvSpPr>
          <p:nvPr>
            <p:ph type="body" sz="half" idx="3"/>
          </p:nvPr>
        </p:nvSpPr>
        <p:spPr>
          <a:xfrm>
            <a:off x="4645025" y="1928813"/>
            <a:ext cx="4041775" cy="995362"/>
          </a:xfrm>
        </p:spPr>
        <p:txBody>
          <a:bodyPr/>
          <a:lstStyle/>
          <a:p>
            <a:pPr eaLnBrk="1" hangingPunct="1"/>
            <a:r>
              <a:rPr lang="en-GB" sz="2800" dirty="0">
                <a:solidFill>
                  <a:srgbClr val="FF0000"/>
                </a:solidFill>
              </a:rPr>
              <a:t>Divine Origins</a:t>
            </a:r>
          </a:p>
          <a:p>
            <a:pPr eaLnBrk="1" hangingPunct="1"/>
            <a:endParaRPr lang="en-US" dirty="0"/>
          </a:p>
        </p:txBody>
      </p:sp>
      <p:sp>
        <p:nvSpPr>
          <p:cNvPr id="51205" name="Rectangle 5"/>
          <p:cNvSpPr>
            <a:spLocks noGrp="1" noChangeArrowheads="1"/>
          </p:cNvSpPr>
          <p:nvPr>
            <p:ph sz="quarter" idx="2"/>
          </p:nvPr>
        </p:nvSpPr>
        <p:spPr>
          <a:xfrm>
            <a:off x="457200" y="2852738"/>
            <a:ext cx="4040188" cy="3508375"/>
          </a:xfrm>
        </p:spPr>
        <p:txBody>
          <a:bodyPr/>
          <a:lstStyle/>
          <a:p>
            <a:pPr eaLnBrk="1" hangingPunct="1">
              <a:lnSpc>
                <a:spcPct val="90000"/>
              </a:lnSpc>
            </a:pPr>
            <a:r>
              <a:rPr lang="en-GB" sz="2800" b="1" dirty="0">
                <a:solidFill>
                  <a:srgbClr val="003399"/>
                </a:solidFill>
              </a:rPr>
              <a:t>Who wrote the originals?</a:t>
            </a:r>
          </a:p>
          <a:p>
            <a:pPr eaLnBrk="1" hangingPunct="1">
              <a:lnSpc>
                <a:spcPct val="90000"/>
              </a:lnSpc>
            </a:pPr>
            <a:endParaRPr lang="en-GB" sz="2800" b="1" dirty="0">
              <a:solidFill>
                <a:srgbClr val="003399"/>
              </a:solidFill>
            </a:endParaRPr>
          </a:p>
          <a:p>
            <a:pPr eaLnBrk="1" hangingPunct="1">
              <a:lnSpc>
                <a:spcPct val="90000"/>
              </a:lnSpc>
            </a:pPr>
            <a:r>
              <a:rPr lang="en-GB" sz="2800" b="1" dirty="0">
                <a:solidFill>
                  <a:srgbClr val="003399"/>
                </a:solidFill>
              </a:rPr>
              <a:t>Under what circumstances?</a:t>
            </a:r>
          </a:p>
        </p:txBody>
      </p:sp>
      <p:sp>
        <p:nvSpPr>
          <p:cNvPr id="51206" name="Rectangle 6"/>
          <p:cNvSpPr>
            <a:spLocks noGrp="1" noChangeArrowheads="1"/>
          </p:cNvSpPr>
          <p:nvPr>
            <p:ph sz="quarter" idx="4"/>
          </p:nvPr>
        </p:nvSpPr>
        <p:spPr>
          <a:xfrm>
            <a:off x="4645025" y="2781300"/>
            <a:ext cx="4041775" cy="3579813"/>
          </a:xfrm>
        </p:spPr>
        <p:txBody>
          <a:bodyPr/>
          <a:lstStyle/>
          <a:p>
            <a:pPr eaLnBrk="1" hangingPunct="1"/>
            <a:r>
              <a:rPr lang="en-GB" sz="2800" b="1" dirty="0">
                <a:solidFill>
                  <a:srgbClr val="FF0000"/>
                </a:solidFill>
              </a:rPr>
              <a:t>In what sense are they God’s word?</a:t>
            </a:r>
          </a:p>
          <a:p>
            <a:pPr eaLnBrk="1" hangingPunct="1"/>
            <a:endParaRPr lang="en-GB" sz="2800" b="1" dirty="0">
              <a:solidFill>
                <a:srgbClr val="FF0000"/>
              </a:solidFill>
            </a:endParaRPr>
          </a:p>
          <a:p>
            <a:pPr eaLnBrk="1" hangingPunct="1"/>
            <a:r>
              <a:rPr lang="en-GB" sz="2800" b="1" dirty="0">
                <a:solidFill>
                  <a:srgbClr val="FF0000"/>
                </a:solidFill>
              </a:rPr>
              <a:t>How do they affect us?</a:t>
            </a:r>
            <a:endParaRPr lang="en-US" sz="2800" b="1" dirty="0">
              <a:solidFill>
                <a:srgbClr val="FF0000"/>
              </a:solidFill>
            </a:endParaRPr>
          </a:p>
        </p:txBody>
      </p:sp>
    </p:spTree>
    <p:extLst>
      <p:ext uri="{BB962C8B-B14F-4D97-AF65-F5344CB8AC3E}">
        <p14:creationId xmlns:p14="http://schemas.microsoft.com/office/powerpoint/2010/main" val="2403387287"/>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1000" fill="hold"/>
                                        <p:tgtEl>
                                          <p:spTgt spid="51204"/>
                                        </p:tgtEl>
                                        <p:attrNameLst>
                                          <p:attrName>ppt_x</p:attrName>
                                        </p:attrNameLst>
                                      </p:cBhvr>
                                      <p:tavLst>
                                        <p:tav tm="0">
                                          <p:val>
                                            <p:strVal val="#ppt_x-.2"/>
                                          </p:val>
                                        </p:tav>
                                        <p:tav tm="100000">
                                          <p:val>
                                            <p:strVal val="#ppt_x"/>
                                          </p:val>
                                        </p:tav>
                                      </p:tavLst>
                                    </p:anim>
                                    <p:anim calcmode="lin" valueType="num">
                                      <p:cBhvr>
                                        <p:cTn id="8" dur="1000" fill="hold"/>
                                        <p:tgtEl>
                                          <p:spTgt spid="512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05">
                                            <p:txEl>
                                              <p:pRg st="0" end="0"/>
                                            </p:txEl>
                                          </p:spTgt>
                                        </p:tgtEl>
                                        <p:attrNameLst>
                                          <p:attrName>style.visibility</p:attrName>
                                        </p:attrNameLst>
                                      </p:cBhvr>
                                      <p:to>
                                        <p:strVal val="visible"/>
                                      </p:to>
                                    </p:set>
                                    <p:animEffect transition="in" filter="fade">
                                      <p:cBhvr>
                                        <p:cTn id="14" dur="500"/>
                                        <p:tgtEl>
                                          <p:spTgt spid="51205">
                                            <p:txEl>
                                              <p:pRg st="0" end="0"/>
                                            </p:txEl>
                                          </p:spTgt>
                                        </p:tgtEl>
                                      </p:cBhvr>
                                    </p:animEffect>
                                    <p:anim calcmode="lin" valueType="num">
                                      <p:cBhvr>
                                        <p:cTn id="15" dur="500" fill="hold"/>
                                        <p:tgtEl>
                                          <p:spTgt spid="5120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0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1205">
                                            <p:txEl>
                                              <p:pRg st="2" end="2"/>
                                            </p:txEl>
                                          </p:spTgt>
                                        </p:tgtEl>
                                        <p:attrNameLst>
                                          <p:attrName>style.visibility</p:attrName>
                                        </p:attrNameLst>
                                      </p:cBhvr>
                                      <p:to>
                                        <p:strVal val="visible"/>
                                      </p:to>
                                    </p:set>
                                    <p:animEffect transition="in" filter="fade">
                                      <p:cBhvr>
                                        <p:cTn id="21" dur="500"/>
                                        <p:tgtEl>
                                          <p:spTgt spid="51205">
                                            <p:txEl>
                                              <p:pRg st="2" end="2"/>
                                            </p:txEl>
                                          </p:spTgt>
                                        </p:tgtEl>
                                      </p:cBhvr>
                                    </p:animEffect>
                                    <p:anim calcmode="lin" valueType="num">
                                      <p:cBhvr>
                                        <p:cTn id="22" dur="500" fill="hold"/>
                                        <p:tgtEl>
                                          <p:spTgt spid="5120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120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1206">
                                            <p:txEl>
                                              <p:pRg st="0" end="0"/>
                                            </p:txEl>
                                          </p:spTgt>
                                        </p:tgtEl>
                                        <p:attrNameLst>
                                          <p:attrName>style.visibility</p:attrName>
                                        </p:attrNameLst>
                                      </p:cBhvr>
                                      <p:to>
                                        <p:strVal val="visible"/>
                                      </p:to>
                                    </p:set>
                                    <p:animEffect transition="in" filter="fade">
                                      <p:cBhvr>
                                        <p:cTn id="28" dur="500"/>
                                        <p:tgtEl>
                                          <p:spTgt spid="51206">
                                            <p:txEl>
                                              <p:pRg st="0" end="0"/>
                                            </p:txEl>
                                          </p:spTgt>
                                        </p:tgtEl>
                                      </p:cBhvr>
                                    </p:animEffect>
                                    <p:anim calcmode="lin" valueType="num">
                                      <p:cBhvr>
                                        <p:cTn id="29" dur="500" fill="hold"/>
                                        <p:tgtEl>
                                          <p:spTgt spid="51206">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51206">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1206">
                                            <p:txEl>
                                              <p:pRg st="2" end="2"/>
                                            </p:txEl>
                                          </p:spTgt>
                                        </p:tgtEl>
                                        <p:attrNameLst>
                                          <p:attrName>style.visibility</p:attrName>
                                        </p:attrNameLst>
                                      </p:cBhvr>
                                      <p:to>
                                        <p:strVal val="visible"/>
                                      </p:to>
                                    </p:set>
                                    <p:animEffect transition="in" filter="fade">
                                      <p:cBhvr>
                                        <p:cTn id="35" dur="500"/>
                                        <p:tgtEl>
                                          <p:spTgt spid="51206">
                                            <p:txEl>
                                              <p:pRg st="2" end="2"/>
                                            </p:txEl>
                                          </p:spTgt>
                                        </p:tgtEl>
                                      </p:cBhvr>
                                    </p:animEffect>
                                    <p:anim calcmode="lin" valueType="num">
                                      <p:cBhvr>
                                        <p:cTn id="36" dur="500" fill="hold"/>
                                        <p:tgtEl>
                                          <p:spTgt spid="51206">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1206">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build="p"/>
      <p:bldP spid="5120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27584" y="2708920"/>
          <a:ext cx="7704856"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a:t>The Scriptures …</a:t>
            </a:r>
          </a:p>
        </p:txBody>
      </p:sp>
    </p:spTree>
    <p:extLst>
      <p:ext uri="{BB962C8B-B14F-4D97-AF65-F5344CB8AC3E}">
        <p14:creationId xmlns:p14="http://schemas.microsoft.com/office/powerpoint/2010/main" val="15304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DDC743AC-0E9A-4BE2-A02C-8A21BB8D43F1}"/>
                                            </p:graphicEl>
                                          </p:spTgt>
                                        </p:tgtEl>
                                        <p:attrNameLst>
                                          <p:attrName>style.visibility</p:attrName>
                                        </p:attrNameLst>
                                      </p:cBhvr>
                                      <p:to>
                                        <p:strVal val="visible"/>
                                      </p:to>
                                    </p:set>
                                    <p:animEffect transition="in" filter="wipe(left)">
                                      <p:cBhvr>
                                        <p:cTn id="7" dur="1000"/>
                                        <p:tgtEl>
                                          <p:spTgt spid="4">
                                            <p:graphicEl>
                                              <a:dgm id="{DDC743AC-0E9A-4BE2-A02C-8A21BB8D43F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0E1591F1-0DAC-4A82-8B28-580C28BE71A5}"/>
                                            </p:graphicEl>
                                          </p:spTgt>
                                        </p:tgtEl>
                                        <p:attrNameLst>
                                          <p:attrName>style.visibility</p:attrName>
                                        </p:attrNameLst>
                                      </p:cBhvr>
                                      <p:to>
                                        <p:strVal val="visible"/>
                                      </p:to>
                                    </p:set>
                                    <p:animEffect transition="in" filter="wipe(left)">
                                      <p:cBhvr>
                                        <p:cTn id="12" dur="1000"/>
                                        <p:tgtEl>
                                          <p:spTgt spid="4">
                                            <p:graphicEl>
                                              <a:dgm id="{0E1591F1-0DAC-4A82-8B28-580C28BE71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Flow">
  <a:themeElements>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99"/>
        </a:dk2>
        <a:lt2>
          <a:srgbClr val="FFFF99"/>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CC"/>
        </a:lt1>
        <a:dk2>
          <a:srgbClr val="000099"/>
        </a:dk2>
        <a:lt2>
          <a:srgbClr val="FFFF66"/>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CC"/>
        </a:lt1>
        <a:dk2>
          <a:srgbClr val="000099"/>
        </a:dk2>
        <a:lt2>
          <a:srgbClr val="FF9933"/>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99"/>
        </a:lt1>
        <a:dk2>
          <a:srgbClr val="000099"/>
        </a:dk2>
        <a:lt2>
          <a:srgbClr val="FF9933"/>
        </a:lt2>
        <a:accent1>
          <a:srgbClr val="33CCCC"/>
        </a:accent1>
        <a:accent2>
          <a:srgbClr val="00C600"/>
        </a:accent2>
        <a:accent3>
          <a:srgbClr val="AAAACA"/>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99"/>
        </a:lt1>
        <a:dk2>
          <a:srgbClr val="000070"/>
        </a:dk2>
        <a:lt2>
          <a:srgbClr val="FF9933"/>
        </a:lt2>
        <a:accent1>
          <a:srgbClr val="33CCCC"/>
        </a:accent1>
        <a:accent2>
          <a:srgbClr val="00C600"/>
        </a:accent2>
        <a:accent3>
          <a:srgbClr val="AAAABB"/>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cean">
  <a:themeElements>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99"/>
        </a:dk2>
        <a:lt2>
          <a:srgbClr val="FFFF99"/>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CC"/>
        </a:lt1>
        <a:dk2>
          <a:srgbClr val="000099"/>
        </a:dk2>
        <a:lt2>
          <a:srgbClr val="FFFF66"/>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CC"/>
        </a:lt1>
        <a:dk2>
          <a:srgbClr val="000099"/>
        </a:dk2>
        <a:lt2>
          <a:srgbClr val="FF9933"/>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99"/>
        </a:lt1>
        <a:dk2>
          <a:srgbClr val="000099"/>
        </a:dk2>
        <a:lt2>
          <a:srgbClr val="FF9933"/>
        </a:lt2>
        <a:accent1>
          <a:srgbClr val="33CCCC"/>
        </a:accent1>
        <a:accent2>
          <a:srgbClr val="00C600"/>
        </a:accent2>
        <a:accent3>
          <a:srgbClr val="AAAACA"/>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99"/>
        </a:lt1>
        <a:dk2>
          <a:srgbClr val="000070"/>
        </a:dk2>
        <a:lt2>
          <a:srgbClr val="FF9933"/>
        </a:lt2>
        <a:accent1>
          <a:srgbClr val="33CCCC"/>
        </a:accent1>
        <a:accent2>
          <a:srgbClr val="00C600"/>
        </a:accent2>
        <a:accent3>
          <a:srgbClr val="AAAABB"/>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cean">
  <a:themeElements>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99"/>
        </a:dk2>
        <a:lt2>
          <a:srgbClr val="FFFF99"/>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CC"/>
        </a:lt1>
        <a:dk2>
          <a:srgbClr val="000099"/>
        </a:dk2>
        <a:lt2>
          <a:srgbClr val="FFFF66"/>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CC"/>
        </a:lt1>
        <a:dk2>
          <a:srgbClr val="000099"/>
        </a:dk2>
        <a:lt2>
          <a:srgbClr val="FF9933"/>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99"/>
        </a:lt1>
        <a:dk2>
          <a:srgbClr val="000099"/>
        </a:dk2>
        <a:lt2>
          <a:srgbClr val="FF9933"/>
        </a:lt2>
        <a:accent1>
          <a:srgbClr val="33CCCC"/>
        </a:accent1>
        <a:accent2>
          <a:srgbClr val="00C600"/>
        </a:accent2>
        <a:accent3>
          <a:srgbClr val="AAAACA"/>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99"/>
        </a:lt1>
        <a:dk2>
          <a:srgbClr val="000070"/>
        </a:dk2>
        <a:lt2>
          <a:srgbClr val="FF9933"/>
        </a:lt2>
        <a:accent1>
          <a:srgbClr val="33CCCC"/>
        </a:accent1>
        <a:accent2>
          <a:srgbClr val="00C600"/>
        </a:accent2>
        <a:accent3>
          <a:srgbClr val="AAAABB"/>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cean">
  <a:themeElements>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99"/>
        </a:dk2>
        <a:lt2>
          <a:srgbClr val="FFFF99"/>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CC"/>
        </a:lt1>
        <a:dk2>
          <a:srgbClr val="000099"/>
        </a:dk2>
        <a:lt2>
          <a:srgbClr val="FFFF66"/>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CC"/>
        </a:lt1>
        <a:dk2>
          <a:srgbClr val="000099"/>
        </a:dk2>
        <a:lt2>
          <a:srgbClr val="FF9933"/>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99"/>
        </a:lt1>
        <a:dk2>
          <a:srgbClr val="000099"/>
        </a:dk2>
        <a:lt2>
          <a:srgbClr val="FF9933"/>
        </a:lt2>
        <a:accent1>
          <a:srgbClr val="33CCCC"/>
        </a:accent1>
        <a:accent2>
          <a:srgbClr val="00C600"/>
        </a:accent2>
        <a:accent3>
          <a:srgbClr val="AAAACA"/>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99"/>
        </a:lt1>
        <a:dk2>
          <a:srgbClr val="000070"/>
        </a:dk2>
        <a:lt2>
          <a:srgbClr val="FF9933"/>
        </a:lt2>
        <a:accent1>
          <a:srgbClr val="33CCCC"/>
        </a:accent1>
        <a:accent2>
          <a:srgbClr val="00C600"/>
        </a:accent2>
        <a:accent3>
          <a:srgbClr val="AAAABB"/>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cean">
  <a:themeElements>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99"/>
        </a:dk2>
        <a:lt2>
          <a:srgbClr val="FFFF99"/>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CC"/>
        </a:lt1>
        <a:dk2>
          <a:srgbClr val="000099"/>
        </a:dk2>
        <a:lt2>
          <a:srgbClr val="FFFF66"/>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CC"/>
        </a:lt1>
        <a:dk2>
          <a:srgbClr val="000099"/>
        </a:dk2>
        <a:lt2>
          <a:srgbClr val="FF9933"/>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99"/>
        </a:lt1>
        <a:dk2>
          <a:srgbClr val="000099"/>
        </a:dk2>
        <a:lt2>
          <a:srgbClr val="FF9933"/>
        </a:lt2>
        <a:accent1>
          <a:srgbClr val="33CCCC"/>
        </a:accent1>
        <a:accent2>
          <a:srgbClr val="00C600"/>
        </a:accent2>
        <a:accent3>
          <a:srgbClr val="AAAACA"/>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99"/>
        </a:lt1>
        <a:dk2>
          <a:srgbClr val="000070"/>
        </a:dk2>
        <a:lt2>
          <a:srgbClr val="FF9933"/>
        </a:lt2>
        <a:accent1>
          <a:srgbClr val="33CCCC"/>
        </a:accent1>
        <a:accent2>
          <a:srgbClr val="00C600"/>
        </a:accent2>
        <a:accent3>
          <a:srgbClr val="AAAABB"/>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cean">
  <a:themeElements>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99"/>
        </a:dk2>
        <a:lt2>
          <a:srgbClr val="FFFF99"/>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CC"/>
        </a:lt1>
        <a:dk2>
          <a:srgbClr val="000099"/>
        </a:dk2>
        <a:lt2>
          <a:srgbClr val="FFFF66"/>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CC"/>
        </a:lt1>
        <a:dk2>
          <a:srgbClr val="000099"/>
        </a:dk2>
        <a:lt2>
          <a:srgbClr val="FF9933"/>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99"/>
        </a:lt1>
        <a:dk2>
          <a:srgbClr val="000099"/>
        </a:dk2>
        <a:lt2>
          <a:srgbClr val="FF9933"/>
        </a:lt2>
        <a:accent1>
          <a:srgbClr val="33CCCC"/>
        </a:accent1>
        <a:accent2>
          <a:srgbClr val="00C600"/>
        </a:accent2>
        <a:accent3>
          <a:srgbClr val="AAAACA"/>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99"/>
        </a:lt1>
        <a:dk2>
          <a:srgbClr val="000070"/>
        </a:dk2>
        <a:lt2>
          <a:srgbClr val="FF9933"/>
        </a:lt2>
        <a:accent1>
          <a:srgbClr val="33CCCC"/>
        </a:accent1>
        <a:accent2>
          <a:srgbClr val="00C600"/>
        </a:accent2>
        <a:accent3>
          <a:srgbClr val="AAAABB"/>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cean">
  <a:themeElements>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99"/>
        </a:dk2>
        <a:lt2>
          <a:srgbClr val="FFFF99"/>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CC"/>
        </a:lt1>
        <a:dk2>
          <a:srgbClr val="000099"/>
        </a:dk2>
        <a:lt2>
          <a:srgbClr val="FFFF66"/>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CC"/>
        </a:lt1>
        <a:dk2>
          <a:srgbClr val="000099"/>
        </a:dk2>
        <a:lt2>
          <a:srgbClr val="FF9933"/>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99"/>
        </a:lt1>
        <a:dk2>
          <a:srgbClr val="000099"/>
        </a:dk2>
        <a:lt2>
          <a:srgbClr val="FF9933"/>
        </a:lt2>
        <a:accent1>
          <a:srgbClr val="33CCCC"/>
        </a:accent1>
        <a:accent2>
          <a:srgbClr val="00C600"/>
        </a:accent2>
        <a:accent3>
          <a:srgbClr val="AAAACA"/>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99"/>
        </a:lt1>
        <a:dk2>
          <a:srgbClr val="000070"/>
        </a:dk2>
        <a:lt2>
          <a:srgbClr val="FF9933"/>
        </a:lt2>
        <a:accent1>
          <a:srgbClr val="33CCCC"/>
        </a:accent1>
        <a:accent2>
          <a:srgbClr val="00C600"/>
        </a:accent2>
        <a:accent3>
          <a:srgbClr val="AAAABB"/>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cean">
  <a:themeElements>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99"/>
        </a:dk2>
        <a:lt2>
          <a:srgbClr val="FFFF99"/>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CC"/>
        </a:lt1>
        <a:dk2>
          <a:srgbClr val="000099"/>
        </a:dk2>
        <a:lt2>
          <a:srgbClr val="FFFF66"/>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CC"/>
        </a:lt1>
        <a:dk2>
          <a:srgbClr val="000099"/>
        </a:dk2>
        <a:lt2>
          <a:srgbClr val="FF9933"/>
        </a:lt2>
        <a:accent1>
          <a:srgbClr val="33CCCC"/>
        </a:accent1>
        <a:accent2>
          <a:srgbClr val="00C600"/>
        </a:accent2>
        <a:accent3>
          <a:srgbClr val="AAAACA"/>
        </a:accent3>
        <a:accent4>
          <a:srgbClr val="DADAAE"/>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99"/>
        </a:lt1>
        <a:dk2>
          <a:srgbClr val="000099"/>
        </a:dk2>
        <a:lt2>
          <a:srgbClr val="FF9933"/>
        </a:lt2>
        <a:accent1>
          <a:srgbClr val="33CCCC"/>
        </a:accent1>
        <a:accent2>
          <a:srgbClr val="00C600"/>
        </a:accent2>
        <a:accent3>
          <a:srgbClr val="AAAACA"/>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99"/>
        </a:lt1>
        <a:dk2>
          <a:srgbClr val="000070"/>
        </a:dk2>
        <a:lt2>
          <a:srgbClr val="FF9933"/>
        </a:lt2>
        <a:accent1>
          <a:srgbClr val="33CCCC"/>
        </a:accent1>
        <a:accent2>
          <a:srgbClr val="00C600"/>
        </a:accent2>
        <a:accent3>
          <a:srgbClr val="AAAABB"/>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99"/>
        </a:lt1>
        <a:dk2>
          <a:srgbClr val="00005B"/>
        </a:dk2>
        <a:lt2>
          <a:srgbClr val="FF9933"/>
        </a:lt2>
        <a:accent1>
          <a:srgbClr val="33CCCC"/>
        </a:accent1>
        <a:accent2>
          <a:srgbClr val="00C600"/>
        </a:accent2>
        <a:accent3>
          <a:srgbClr val="AAAAB5"/>
        </a:accent3>
        <a:accent4>
          <a:srgbClr val="DADA82"/>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668</TotalTime>
  <Words>1943</Words>
  <Application>Microsoft Office PowerPoint</Application>
  <PresentationFormat>On-screen Show (4:3)</PresentationFormat>
  <Paragraphs>320</Paragraphs>
  <Slides>58</Slides>
  <Notes>20</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58</vt:i4>
      </vt:variant>
    </vt:vector>
  </HeadingPairs>
  <TitlesOfParts>
    <vt:vector size="81" baseType="lpstr">
      <vt:lpstr>Arial</vt:lpstr>
      <vt:lpstr>Calibri</vt:lpstr>
      <vt:lpstr>Constantia</vt:lpstr>
      <vt:lpstr>Impact</vt:lpstr>
      <vt:lpstr>Showcard Gothic</vt:lpstr>
      <vt:lpstr>Tahoma</vt:lpstr>
      <vt:lpstr>Tango BT</vt:lpstr>
      <vt:lpstr>Tempus Sans ITC</vt:lpstr>
      <vt:lpstr>Times New Roman</vt:lpstr>
      <vt:lpstr>Wingdings</vt:lpstr>
      <vt:lpstr>Wingdings 2</vt:lpstr>
      <vt:lpstr>Wingdings 3</vt:lpstr>
      <vt:lpstr>Shimmer</vt:lpstr>
      <vt:lpstr>Ocean</vt:lpstr>
      <vt:lpstr>1_Ocean</vt:lpstr>
      <vt:lpstr>2_Ocean</vt:lpstr>
      <vt:lpstr>3_Ocean</vt:lpstr>
      <vt:lpstr>4_Ocean</vt:lpstr>
      <vt:lpstr>5_Ocean</vt:lpstr>
      <vt:lpstr>6_Ocean</vt:lpstr>
      <vt:lpstr>7_Ocean</vt:lpstr>
      <vt:lpstr>4_Flow</vt:lpstr>
      <vt:lpstr>Compass</vt:lpstr>
      <vt:lpstr>How   </vt:lpstr>
      <vt:lpstr>The “Word of God” ... </vt:lpstr>
      <vt:lpstr>PowerPoint Presentation</vt:lpstr>
      <vt:lpstr>PowerPoint Presentation</vt:lpstr>
      <vt:lpstr>The Scriptures … 2 Timothy 3:14-17</vt:lpstr>
      <vt:lpstr>The Scriptures …</vt:lpstr>
      <vt:lpstr>The reliability of the Bible</vt:lpstr>
      <vt:lpstr>Two Origins of the Bible</vt:lpstr>
      <vt:lpstr>The Scriptures …</vt:lpstr>
      <vt:lpstr>The science of Scripture …</vt:lpstr>
      <vt:lpstr>PowerPoint Presentation</vt:lpstr>
      <vt:lpstr>The work of the Holy Spirit</vt:lpstr>
      <vt:lpstr>Why the Bible?</vt:lpstr>
      <vt:lpstr>Finding the straight line ...</vt:lpstr>
      <vt:lpstr>General Principles</vt:lpstr>
      <vt:lpstr>General Principles</vt:lpstr>
      <vt:lpstr>Finding the straight line ...</vt:lpstr>
      <vt:lpstr>Language</vt:lpstr>
      <vt:lpstr>Language</vt:lpstr>
      <vt:lpstr>Literature</vt:lpstr>
      <vt:lpstr>Hebrew wisdom literature</vt:lpstr>
      <vt:lpstr>Outline of Book </vt:lpstr>
      <vt:lpstr>The Thesis  -  1:2</vt:lpstr>
      <vt:lpstr>The Context </vt:lpstr>
      <vt:lpstr>The Context </vt:lpstr>
      <vt:lpstr>An Experiment !  Is there meaning in … ? </vt:lpstr>
      <vt:lpstr>Why does it all seem futile ?</vt:lpstr>
      <vt:lpstr>The Conclusion of the matter …</vt:lpstr>
      <vt:lpstr>Meaning from the ancient contexts ... </vt:lpstr>
      <vt:lpstr>Meaning from the ancient contexts ... </vt:lpstr>
      <vt:lpstr>Meaning from the cultural context ...</vt:lpstr>
      <vt:lpstr>Meaning from the cultural context ...</vt:lpstr>
      <vt:lpstr>Meaning from reader response ...</vt:lpstr>
      <vt:lpstr>Meaning from reader response ...</vt:lpstr>
      <vt:lpstr>Who Needs Hermeneutics? </vt:lpstr>
      <vt:lpstr>  (B)   How can I Interpret  the Bible? </vt:lpstr>
      <vt:lpstr>General Principles</vt:lpstr>
      <vt:lpstr>General Principles</vt:lpstr>
      <vt:lpstr>A Basic Study Method</vt:lpstr>
      <vt:lpstr>  </vt:lpstr>
      <vt:lpstr>Who Needs Hermeneutics? </vt:lpstr>
      <vt:lpstr>Who Needs Hermeneutics? </vt:lpstr>
      <vt:lpstr>God revealing truth to us …</vt:lpstr>
      <vt:lpstr>The Inspiration of Scriptures </vt:lpstr>
      <vt:lpstr>Interpreting the Scriptures </vt:lpstr>
      <vt:lpstr>Challenges in the process of Reading 1. The Challenge of Distance</vt:lpstr>
      <vt:lpstr>PowerPoint Presentation</vt:lpstr>
      <vt:lpstr>PowerPoint Presentation</vt:lpstr>
      <vt:lpstr>Challenges in the process of Reading 2.  Recognising the Horizons </vt:lpstr>
      <vt:lpstr>PowerPoint Presentation</vt:lpstr>
      <vt:lpstr>PowerPoint Presentation</vt:lpstr>
      <vt:lpstr>Challenges in the process of Reading 3.  Tracing the meaning</vt:lpstr>
      <vt:lpstr>3.  Where is the “Meaning” to be found? </vt:lpstr>
      <vt:lpstr>3.  Where is the “Meaning” to be found? </vt:lpstr>
      <vt:lpstr>Contemporary Options ?</vt:lpstr>
      <vt:lpstr>3.  Where is the “Meaning” to be found ? Validating an Interpretation</vt:lpstr>
      <vt:lpstr>3.  Where is the “Meaning” to be found ? Validating an Interpretation</vt:lpstr>
      <vt:lpstr>3.  Where is the “Meaning” to be found ? Validating an Interpretation</vt:lpstr>
    </vt:vector>
  </TitlesOfParts>
  <Company>Tilsley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Davies</dc:creator>
  <cp:lastModifiedBy>Mark Davies</cp:lastModifiedBy>
  <cp:revision>33</cp:revision>
  <cp:lastPrinted>2018-10-03T06:13:48Z</cp:lastPrinted>
  <dcterms:created xsi:type="dcterms:W3CDTF">2009-09-21T08:52:55Z</dcterms:created>
  <dcterms:modified xsi:type="dcterms:W3CDTF">2018-10-03T14:59:32Z</dcterms:modified>
</cp:coreProperties>
</file>