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FF217-2B5E-424C-B666-F22D822E85B4}" type="doc">
      <dgm:prSet loTypeId="urn:microsoft.com/office/officeart/2016/7/layout/LinearArrowProcessNumbered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7FC9F-1E57-4C34-819A-AB75AC219F25}">
      <dgm:prSet custT="1"/>
      <dgm:spPr/>
      <dgm:t>
        <a:bodyPr/>
        <a:lstStyle/>
        <a:p>
          <a:r>
            <a:rPr lang="en-US" sz="1600" dirty="0"/>
            <a:t>Anxiety of the older leader</a:t>
          </a:r>
        </a:p>
      </dgm:t>
    </dgm:pt>
    <dgm:pt modelId="{559BA4F9-14D2-41A1-BE3B-54004F2D046B}" type="parTrans" cxnId="{2BB09108-9259-488B-BB48-F8225F1E417D}">
      <dgm:prSet/>
      <dgm:spPr/>
      <dgm:t>
        <a:bodyPr/>
        <a:lstStyle/>
        <a:p>
          <a:endParaRPr lang="en-US"/>
        </a:p>
      </dgm:t>
    </dgm:pt>
    <dgm:pt modelId="{7807F63B-942D-4A0A-AEB8-3BA66A015D04}" type="sibTrans" cxnId="{2BB09108-9259-488B-BB48-F8225F1E417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C97C10D8-5646-4E48-9320-7CADB5440A0F}">
      <dgm:prSet custT="1"/>
      <dgm:spPr/>
      <dgm:t>
        <a:bodyPr/>
        <a:lstStyle/>
        <a:p>
          <a:r>
            <a:rPr lang="en-US" sz="1600" dirty="0"/>
            <a:t>Impatient  younger leader</a:t>
          </a:r>
        </a:p>
      </dgm:t>
    </dgm:pt>
    <dgm:pt modelId="{25FB6C7C-C07B-432E-BBF8-F711A7BE1F5A}" type="parTrans" cxnId="{DDC563D7-6286-4E08-995B-D109C207B77E}">
      <dgm:prSet/>
      <dgm:spPr/>
      <dgm:t>
        <a:bodyPr/>
        <a:lstStyle/>
        <a:p>
          <a:endParaRPr lang="en-US"/>
        </a:p>
      </dgm:t>
    </dgm:pt>
    <dgm:pt modelId="{08314247-24C0-4060-863F-E8781E1A4172}" type="sibTrans" cxnId="{DDC563D7-6286-4E08-995B-D109C207B77E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BAE3CD5-D0DF-4F70-BCCE-688CF3076094}">
      <dgm:prSet custT="1"/>
      <dgm:spPr/>
      <dgm:t>
        <a:bodyPr/>
        <a:lstStyle/>
        <a:p>
          <a:r>
            <a:rPr lang="en-US" sz="1600" dirty="0"/>
            <a:t>Rumors and a lack of clarity</a:t>
          </a:r>
        </a:p>
      </dgm:t>
    </dgm:pt>
    <dgm:pt modelId="{F2234E22-DE8D-4F7D-A8D5-8326BC86ED6C}" type="parTrans" cxnId="{3C88B493-2A1E-4F7F-97F9-A09174B32915}">
      <dgm:prSet/>
      <dgm:spPr/>
      <dgm:t>
        <a:bodyPr/>
        <a:lstStyle/>
        <a:p>
          <a:endParaRPr lang="en-US"/>
        </a:p>
      </dgm:t>
    </dgm:pt>
    <dgm:pt modelId="{0C1F5BD0-C308-4350-9BCE-45F851E95044}" type="sibTrans" cxnId="{3C88B493-2A1E-4F7F-97F9-A09174B32915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D72D860-87B9-4F95-AE28-042BA2CC35A8}">
      <dgm:prSet/>
      <dgm:spPr/>
      <dgm:t>
        <a:bodyPr/>
        <a:lstStyle/>
        <a:p>
          <a:r>
            <a:rPr lang="en-US" dirty="0"/>
            <a:t>The challenge of embracing change</a:t>
          </a:r>
        </a:p>
      </dgm:t>
    </dgm:pt>
    <dgm:pt modelId="{B93A9565-0DB9-4277-BA4B-74D2349772B4}" type="parTrans" cxnId="{B0463C62-B79C-41AC-90D1-917E4F87FE4D}">
      <dgm:prSet/>
      <dgm:spPr/>
      <dgm:t>
        <a:bodyPr/>
        <a:lstStyle/>
        <a:p>
          <a:endParaRPr lang="en-US"/>
        </a:p>
      </dgm:t>
    </dgm:pt>
    <dgm:pt modelId="{D202ED61-9D36-4B30-9E11-F803599AD846}" type="sibTrans" cxnId="{B0463C62-B79C-41AC-90D1-917E4F87FE4D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0CC4537C-B57F-4AF6-BDED-8FC70A56FD4E}" type="pres">
      <dgm:prSet presAssocID="{726FF217-2B5E-424C-B666-F22D822E85B4}" presName="linearFlow" presStyleCnt="0">
        <dgm:presLayoutVars>
          <dgm:dir/>
          <dgm:animLvl val="lvl"/>
          <dgm:resizeHandles val="exact"/>
        </dgm:presLayoutVars>
      </dgm:prSet>
      <dgm:spPr/>
    </dgm:pt>
    <dgm:pt modelId="{E9632509-3858-4DB0-B45B-817F4483552B}" type="pres">
      <dgm:prSet presAssocID="{1FB7FC9F-1E57-4C34-819A-AB75AC219F25}" presName="compositeNode" presStyleCnt="0"/>
      <dgm:spPr/>
    </dgm:pt>
    <dgm:pt modelId="{DAE89ABD-4D58-4808-A41E-631D6020F35A}" type="pres">
      <dgm:prSet presAssocID="{1FB7FC9F-1E57-4C34-819A-AB75AC219F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7614CF-3DC8-48A6-B03C-4AB7A7605C47}" type="pres">
      <dgm:prSet presAssocID="{1FB7FC9F-1E57-4C34-819A-AB75AC219F25}" presName="parSh" presStyleCnt="0"/>
      <dgm:spPr/>
    </dgm:pt>
    <dgm:pt modelId="{BACC78EA-1F8B-42BC-BE69-FC93FF55972D}" type="pres">
      <dgm:prSet presAssocID="{1FB7FC9F-1E57-4C34-819A-AB75AC219F25}" presName="lineNode" presStyleLbl="alignAccFollowNode1" presStyleIdx="0" presStyleCnt="12"/>
      <dgm:spPr/>
    </dgm:pt>
    <dgm:pt modelId="{97B9F87D-44D1-487D-A896-4FEF459C533C}" type="pres">
      <dgm:prSet presAssocID="{1FB7FC9F-1E57-4C34-819A-AB75AC219F25}" presName="lineArrowNode" presStyleLbl="alignAccFollowNode1" presStyleIdx="1" presStyleCnt="12"/>
      <dgm:spPr/>
    </dgm:pt>
    <dgm:pt modelId="{DBF89D99-BBC0-4466-8B6D-BE8108864D79}" type="pres">
      <dgm:prSet presAssocID="{7807F63B-942D-4A0A-AEB8-3BA66A015D04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F743E421-64C0-45C0-9476-404A01D2C496}" type="pres">
      <dgm:prSet presAssocID="{7807F63B-942D-4A0A-AEB8-3BA66A015D04}" presName="spacerBetweenCircleAndCallout" presStyleCnt="0">
        <dgm:presLayoutVars/>
      </dgm:prSet>
      <dgm:spPr/>
    </dgm:pt>
    <dgm:pt modelId="{F34D4480-34F9-4DF6-BCB4-84F17F7EE054}" type="pres">
      <dgm:prSet presAssocID="{1FB7FC9F-1E57-4C34-819A-AB75AC219F25}" presName="nodeText" presStyleLbl="alignAccFollowNode1" presStyleIdx="2" presStyleCnt="12">
        <dgm:presLayoutVars>
          <dgm:bulletEnabled val="1"/>
        </dgm:presLayoutVars>
      </dgm:prSet>
      <dgm:spPr/>
    </dgm:pt>
    <dgm:pt modelId="{BC86F80D-3C03-48AE-B53E-D7CF907D81B3}" type="pres">
      <dgm:prSet presAssocID="{7807F63B-942D-4A0A-AEB8-3BA66A015D04}" presName="sibTransComposite" presStyleCnt="0"/>
      <dgm:spPr/>
    </dgm:pt>
    <dgm:pt modelId="{276DA479-B100-44A6-824C-7F4F272454A8}" type="pres">
      <dgm:prSet presAssocID="{C97C10D8-5646-4E48-9320-7CADB5440A0F}" presName="compositeNode" presStyleCnt="0"/>
      <dgm:spPr/>
    </dgm:pt>
    <dgm:pt modelId="{498A7157-1E14-4810-A270-3FC56E8816A8}" type="pres">
      <dgm:prSet presAssocID="{C97C10D8-5646-4E48-9320-7CADB5440A0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9AE54A2-008E-4B03-9E97-32CFEEA2AB53}" type="pres">
      <dgm:prSet presAssocID="{C97C10D8-5646-4E48-9320-7CADB5440A0F}" presName="parSh" presStyleCnt="0"/>
      <dgm:spPr/>
    </dgm:pt>
    <dgm:pt modelId="{54501A9C-D7C9-4919-9926-35EDAFAFFD32}" type="pres">
      <dgm:prSet presAssocID="{C97C10D8-5646-4E48-9320-7CADB5440A0F}" presName="lineNode" presStyleLbl="alignAccFollowNode1" presStyleIdx="3" presStyleCnt="12"/>
      <dgm:spPr/>
    </dgm:pt>
    <dgm:pt modelId="{2AE85036-7AA1-49DF-AFA1-7FBB163C84FB}" type="pres">
      <dgm:prSet presAssocID="{C97C10D8-5646-4E48-9320-7CADB5440A0F}" presName="lineArrowNode" presStyleLbl="alignAccFollowNode1" presStyleIdx="4" presStyleCnt="12"/>
      <dgm:spPr/>
    </dgm:pt>
    <dgm:pt modelId="{6E708D51-CF5A-492F-B610-7C1E787560B8}" type="pres">
      <dgm:prSet presAssocID="{08314247-24C0-4060-863F-E8781E1A4172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5A447FF0-444F-451E-A9EA-6B6CA105CB53}" type="pres">
      <dgm:prSet presAssocID="{08314247-24C0-4060-863F-E8781E1A4172}" presName="spacerBetweenCircleAndCallout" presStyleCnt="0">
        <dgm:presLayoutVars/>
      </dgm:prSet>
      <dgm:spPr/>
    </dgm:pt>
    <dgm:pt modelId="{D573F3B3-CB32-4C5D-B806-00B390E9C127}" type="pres">
      <dgm:prSet presAssocID="{C97C10D8-5646-4E48-9320-7CADB5440A0F}" presName="nodeText" presStyleLbl="alignAccFollowNode1" presStyleIdx="5" presStyleCnt="12">
        <dgm:presLayoutVars>
          <dgm:bulletEnabled val="1"/>
        </dgm:presLayoutVars>
      </dgm:prSet>
      <dgm:spPr/>
    </dgm:pt>
    <dgm:pt modelId="{44C413CE-8D51-435A-824D-C79444E2574A}" type="pres">
      <dgm:prSet presAssocID="{08314247-24C0-4060-863F-E8781E1A4172}" presName="sibTransComposite" presStyleCnt="0"/>
      <dgm:spPr/>
    </dgm:pt>
    <dgm:pt modelId="{6AE08F95-A4A1-4034-855D-342387037DC2}" type="pres">
      <dgm:prSet presAssocID="{5BAE3CD5-D0DF-4F70-BCCE-688CF3076094}" presName="compositeNode" presStyleCnt="0"/>
      <dgm:spPr/>
    </dgm:pt>
    <dgm:pt modelId="{0B7BF865-DCF5-439B-A4E0-D6486E304887}" type="pres">
      <dgm:prSet presAssocID="{5BAE3CD5-D0DF-4F70-BCCE-688CF307609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E7EF74-951C-4F7E-9F82-931B094E4470}" type="pres">
      <dgm:prSet presAssocID="{5BAE3CD5-D0DF-4F70-BCCE-688CF3076094}" presName="parSh" presStyleCnt="0"/>
      <dgm:spPr/>
    </dgm:pt>
    <dgm:pt modelId="{8B9659EA-7275-430D-B1FE-3D4C9B9EBCD7}" type="pres">
      <dgm:prSet presAssocID="{5BAE3CD5-D0DF-4F70-BCCE-688CF3076094}" presName="lineNode" presStyleLbl="alignAccFollowNode1" presStyleIdx="6" presStyleCnt="12"/>
      <dgm:spPr/>
    </dgm:pt>
    <dgm:pt modelId="{8F3CCDD4-D4FC-4ADB-B40C-0B825211E6CA}" type="pres">
      <dgm:prSet presAssocID="{5BAE3CD5-D0DF-4F70-BCCE-688CF3076094}" presName="lineArrowNode" presStyleLbl="alignAccFollowNode1" presStyleIdx="7" presStyleCnt="12"/>
      <dgm:spPr/>
    </dgm:pt>
    <dgm:pt modelId="{945E75E5-D434-40EE-88A3-F7ED9F69308B}" type="pres">
      <dgm:prSet presAssocID="{0C1F5BD0-C308-4350-9BCE-45F851E9504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9EB8E30-C694-4BFC-ADC4-4769949A7ED3}" type="pres">
      <dgm:prSet presAssocID="{0C1F5BD0-C308-4350-9BCE-45F851E95044}" presName="spacerBetweenCircleAndCallout" presStyleCnt="0">
        <dgm:presLayoutVars/>
      </dgm:prSet>
      <dgm:spPr/>
    </dgm:pt>
    <dgm:pt modelId="{003AC2D5-3D6B-4940-BACE-CDE9B9EFA5C9}" type="pres">
      <dgm:prSet presAssocID="{5BAE3CD5-D0DF-4F70-BCCE-688CF3076094}" presName="nodeText" presStyleLbl="alignAccFollowNode1" presStyleIdx="8" presStyleCnt="12">
        <dgm:presLayoutVars>
          <dgm:bulletEnabled val="1"/>
        </dgm:presLayoutVars>
      </dgm:prSet>
      <dgm:spPr/>
    </dgm:pt>
    <dgm:pt modelId="{921255B4-EC5C-4E57-B4C6-A2BABFE62987}" type="pres">
      <dgm:prSet presAssocID="{0C1F5BD0-C308-4350-9BCE-45F851E95044}" presName="sibTransComposite" presStyleCnt="0"/>
      <dgm:spPr/>
    </dgm:pt>
    <dgm:pt modelId="{5F00BCB8-DC98-4A97-92E9-674A78939A20}" type="pres">
      <dgm:prSet presAssocID="{6D72D860-87B9-4F95-AE28-042BA2CC35A8}" presName="compositeNode" presStyleCnt="0"/>
      <dgm:spPr/>
    </dgm:pt>
    <dgm:pt modelId="{5A13ECD1-6045-4614-A19C-D9C281A996C6}" type="pres">
      <dgm:prSet presAssocID="{6D72D860-87B9-4F95-AE28-042BA2CC35A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2029EA-BDDA-4BE2-8BAC-A98C3C1C02F5}" type="pres">
      <dgm:prSet presAssocID="{6D72D860-87B9-4F95-AE28-042BA2CC35A8}" presName="parSh" presStyleCnt="0"/>
      <dgm:spPr/>
    </dgm:pt>
    <dgm:pt modelId="{63982F6D-7D7E-436B-9FC2-83B986B8BD6B}" type="pres">
      <dgm:prSet presAssocID="{6D72D860-87B9-4F95-AE28-042BA2CC35A8}" presName="lineNode" presStyleLbl="alignAccFollowNode1" presStyleIdx="9" presStyleCnt="12"/>
      <dgm:spPr/>
    </dgm:pt>
    <dgm:pt modelId="{7FE3606E-4AE1-4039-9FEA-34ABFADC7E5D}" type="pres">
      <dgm:prSet presAssocID="{6D72D860-87B9-4F95-AE28-042BA2CC35A8}" presName="lineArrowNode" presStyleLbl="alignAccFollowNode1" presStyleIdx="10" presStyleCnt="12"/>
      <dgm:spPr/>
    </dgm:pt>
    <dgm:pt modelId="{ED6476E7-9580-485D-B192-711D873407E8}" type="pres">
      <dgm:prSet presAssocID="{D202ED61-9D36-4B30-9E11-F803599AD846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DB4BD1A6-0B3E-400A-8B66-7B025E1F4F37}" type="pres">
      <dgm:prSet presAssocID="{D202ED61-9D36-4B30-9E11-F803599AD846}" presName="spacerBetweenCircleAndCallout" presStyleCnt="0">
        <dgm:presLayoutVars/>
      </dgm:prSet>
      <dgm:spPr/>
    </dgm:pt>
    <dgm:pt modelId="{4351485F-540A-4D07-BFD6-F1EF3F1118CD}" type="pres">
      <dgm:prSet presAssocID="{6D72D860-87B9-4F95-AE28-042BA2CC35A8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2BB09108-9259-488B-BB48-F8225F1E417D}" srcId="{726FF217-2B5E-424C-B666-F22D822E85B4}" destId="{1FB7FC9F-1E57-4C34-819A-AB75AC219F25}" srcOrd="0" destOrd="0" parTransId="{559BA4F9-14D2-41A1-BE3B-54004F2D046B}" sibTransId="{7807F63B-942D-4A0A-AEB8-3BA66A015D04}"/>
    <dgm:cxn modelId="{DBC61E0E-6064-46E8-A1B5-A69C34D0C74B}" type="presOf" srcId="{1FB7FC9F-1E57-4C34-819A-AB75AC219F25}" destId="{F34D4480-34F9-4DF6-BCB4-84F17F7EE054}" srcOrd="0" destOrd="0" presId="urn:microsoft.com/office/officeart/2016/7/layout/LinearArrowProcessNumbered"/>
    <dgm:cxn modelId="{3D61250F-7B98-4E60-A92E-747EE3311CAB}" type="presOf" srcId="{0C1F5BD0-C308-4350-9BCE-45F851E95044}" destId="{945E75E5-D434-40EE-88A3-F7ED9F69308B}" srcOrd="0" destOrd="0" presId="urn:microsoft.com/office/officeart/2016/7/layout/LinearArrowProcessNumbered"/>
    <dgm:cxn modelId="{5E4CA120-CDEE-48E6-AFD9-A84C1E7914F8}" type="presOf" srcId="{C97C10D8-5646-4E48-9320-7CADB5440A0F}" destId="{D573F3B3-CB32-4C5D-B806-00B390E9C127}" srcOrd="0" destOrd="0" presId="urn:microsoft.com/office/officeart/2016/7/layout/LinearArrowProcessNumbered"/>
    <dgm:cxn modelId="{22D60138-060F-46D6-B55B-310CF38020A8}" type="presOf" srcId="{726FF217-2B5E-424C-B666-F22D822E85B4}" destId="{0CC4537C-B57F-4AF6-BDED-8FC70A56FD4E}" srcOrd="0" destOrd="0" presId="urn:microsoft.com/office/officeart/2016/7/layout/LinearArrowProcessNumbered"/>
    <dgm:cxn modelId="{224FFF3E-C348-47E6-80EE-EDBCB83F99F5}" type="presOf" srcId="{7807F63B-942D-4A0A-AEB8-3BA66A015D04}" destId="{DBF89D99-BBC0-4466-8B6D-BE8108864D79}" srcOrd="0" destOrd="0" presId="urn:microsoft.com/office/officeart/2016/7/layout/LinearArrowProcessNumbered"/>
    <dgm:cxn modelId="{B0463C62-B79C-41AC-90D1-917E4F87FE4D}" srcId="{726FF217-2B5E-424C-B666-F22D822E85B4}" destId="{6D72D860-87B9-4F95-AE28-042BA2CC35A8}" srcOrd="3" destOrd="0" parTransId="{B93A9565-0DB9-4277-BA4B-74D2349772B4}" sibTransId="{D202ED61-9D36-4B30-9E11-F803599AD846}"/>
    <dgm:cxn modelId="{F627DB79-39A1-46B8-A029-4B7A0AC33CBB}" type="presOf" srcId="{5BAE3CD5-D0DF-4F70-BCCE-688CF3076094}" destId="{003AC2D5-3D6B-4940-BACE-CDE9B9EFA5C9}" srcOrd="0" destOrd="0" presId="urn:microsoft.com/office/officeart/2016/7/layout/LinearArrowProcessNumbered"/>
    <dgm:cxn modelId="{FD706890-D5E7-4C8A-898C-3D2664C471C1}" type="presOf" srcId="{6D72D860-87B9-4F95-AE28-042BA2CC35A8}" destId="{4351485F-540A-4D07-BFD6-F1EF3F1118CD}" srcOrd="0" destOrd="0" presId="urn:microsoft.com/office/officeart/2016/7/layout/LinearArrowProcessNumbered"/>
    <dgm:cxn modelId="{3C88B493-2A1E-4F7F-97F9-A09174B32915}" srcId="{726FF217-2B5E-424C-B666-F22D822E85B4}" destId="{5BAE3CD5-D0DF-4F70-BCCE-688CF3076094}" srcOrd="2" destOrd="0" parTransId="{F2234E22-DE8D-4F7D-A8D5-8326BC86ED6C}" sibTransId="{0C1F5BD0-C308-4350-9BCE-45F851E95044}"/>
    <dgm:cxn modelId="{E3A005CC-B86C-445A-8219-A0DCFEBF7A6D}" type="presOf" srcId="{08314247-24C0-4060-863F-E8781E1A4172}" destId="{6E708D51-CF5A-492F-B610-7C1E787560B8}" srcOrd="0" destOrd="0" presId="urn:microsoft.com/office/officeart/2016/7/layout/LinearArrowProcessNumbered"/>
    <dgm:cxn modelId="{DDC563D7-6286-4E08-995B-D109C207B77E}" srcId="{726FF217-2B5E-424C-B666-F22D822E85B4}" destId="{C97C10D8-5646-4E48-9320-7CADB5440A0F}" srcOrd="1" destOrd="0" parTransId="{25FB6C7C-C07B-432E-BBF8-F711A7BE1F5A}" sibTransId="{08314247-24C0-4060-863F-E8781E1A4172}"/>
    <dgm:cxn modelId="{06BA35E3-63BE-455C-83BE-11AD177B023A}" type="presOf" srcId="{D202ED61-9D36-4B30-9E11-F803599AD846}" destId="{ED6476E7-9580-485D-B192-711D873407E8}" srcOrd="0" destOrd="0" presId="urn:microsoft.com/office/officeart/2016/7/layout/LinearArrowProcessNumbered"/>
    <dgm:cxn modelId="{D4E1E0EB-23A2-4B0F-B544-294DE59BE6A5}" type="presParOf" srcId="{0CC4537C-B57F-4AF6-BDED-8FC70A56FD4E}" destId="{E9632509-3858-4DB0-B45B-817F4483552B}" srcOrd="0" destOrd="0" presId="urn:microsoft.com/office/officeart/2016/7/layout/LinearArrowProcessNumbered"/>
    <dgm:cxn modelId="{F565AA2E-A227-41BF-9401-5AFB6F166BD2}" type="presParOf" srcId="{E9632509-3858-4DB0-B45B-817F4483552B}" destId="{DAE89ABD-4D58-4808-A41E-631D6020F35A}" srcOrd="0" destOrd="0" presId="urn:microsoft.com/office/officeart/2016/7/layout/LinearArrowProcessNumbered"/>
    <dgm:cxn modelId="{F4AA04C4-1E17-4FFD-B19F-2B9F2D400EF8}" type="presParOf" srcId="{E9632509-3858-4DB0-B45B-817F4483552B}" destId="{687614CF-3DC8-48A6-B03C-4AB7A7605C47}" srcOrd="1" destOrd="0" presId="urn:microsoft.com/office/officeart/2016/7/layout/LinearArrowProcessNumbered"/>
    <dgm:cxn modelId="{66CEE915-CEA9-4EF2-B65B-31C6CF28D7B0}" type="presParOf" srcId="{687614CF-3DC8-48A6-B03C-4AB7A7605C47}" destId="{BACC78EA-1F8B-42BC-BE69-FC93FF55972D}" srcOrd="0" destOrd="0" presId="urn:microsoft.com/office/officeart/2016/7/layout/LinearArrowProcessNumbered"/>
    <dgm:cxn modelId="{B9AEF733-2473-4EA9-9525-9A18CB994004}" type="presParOf" srcId="{687614CF-3DC8-48A6-B03C-4AB7A7605C47}" destId="{97B9F87D-44D1-487D-A896-4FEF459C533C}" srcOrd="1" destOrd="0" presId="urn:microsoft.com/office/officeart/2016/7/layout/LinearArrowProcessNumbered"/>
    <dgm:cxn modelId="{F55DBBFE-3587-4E97-9F71-186C6B44152C}" type="presParOf" srcId="{687614CF-3DC8-48A6-B03C-4AB7A7605C47}" destId="{DBF89D99-BBC0-4466-8B6D-BE8108864D79}" srcOrd="2" destOrd="0" presId="urn:microsoft.com/office/officeart/2016/7/layout/LinearArrowProcessNumbered"/>
    <dgm:cxn modelId="{4508C71B-BB7E-4423-8E54-14D401BBDE82}" type="presParOf" srcId="{687614CF-3DC8-48A6-B03C-4AB7A7605C47}" destId="{F743E421-64C0-45C0-9476-404A01D2C496}" srcOrd="3" destOrd="0" presId="urn:microsoft.com/office/officeart/2016/7/layout/LinearArrowProcessNumbered"/>
    <dgm:cxn modelId="{FBEB6B33-41AA-43BE-B5A6-801352655822}" type="presParOf" srcId="{E9632509-3858-4DB0-B45B-817F4483552B}" destId="{F34D4480-34F9-4DF6-BCB4-84F17F7EE054}" srcOrd="2" destOrd="0" presId="urn:microsoft.com/office/officeart/2016/7/layout/LinearArrowProcessNumbered"/>
    <dgm:cxn modelId="{FF847A2D-68C6-4146-8AB2-BC9E9DBB96C6}" type="presParOf" srcId="{0CC4537C-B57F-4AF6-BDED-8FC70A56FD4E}" destId="{BC86F80D-3C03-48AE-B53E-D7CF907D81B3}" srcOrd="1" destOrd="0" presId="urn:microsoft.com/office/officeart/2016/7/layout/LinearArrowProcessNumbered"/>
    <dgm:cxn modelId="{B3BEF50E-C3D5-43BF-880E-0F7900112C09}" type="presParOf" srcId="{0CC4537C-B57F-4AF6-BDED-8FC70A56FD4E}" destId="{276DA479-B100-44A6-824C-7F4F272454A8}" srcOrd="2" destOrd="0" presId="urn:microsoft.com/office/officeart/2016/7/layout/LinearArrowProcessNumbered"/>
    <dgm:cxn modelId="{7B82DFD2-461A-4F9E-8FFA-3CDE0E3D2AF0}" type="presParOf" srcId="{276DA479-B100-44A6-824C-7F4F272454A8}" destId="{498A7157-1E14-4810-A270-3FC56E8816A8}" srcOrd="0" destOrd="0" presId="urn:microsoft.com/office/officeart/2016/7/layout/LinearArrowProcessNumbered"/>
    <dgm:cxn modelId="{64C3D727-1142-4C49-BF9D-7AA78FAA33A7}" type="presParOf" srcId="{276DA479-B100-44A6-824C-7F4F272454A8}" destId="{A9AE54A2-008E-4B03-9E97-32CFEEA2AB53}" srcOrd="1" destOrd="0" presId="urn:microsoft.com/office/officeart/2016/7/layout/LinearArrowProcessNumbered"/>
    <dgm:cxn modelId="{D830E493-0A4E-4F51-9B16-9F23BF6C0461}" type="presParOf" srcId="{A9AE54A2-008E-4B03-9E97-32CFEEA2AB53}" destId="{54501A9C-D7C9-4919-9926-35EDAFAFFD32}" srcOrd="0" destOrd="0" presId="urn:microsoft.com/office/officeart/2016/7/layout/LinearArrowProcessNumbered"/>
    <dgm:cxn modelId="{B9DD0641-1118-4D9C-B9B5-3DBAA63E5B8C}" type="presParOf" srcId="{A9AE54A2-008E-4B03-9E97-32CFEEA2AB53}" destId="{2AE85036-7AA1-49DF-AFA1-7FBB163C84FB}" srcOrd="1" destOrd="0" presId="urn:microsoft.com/office/officeart/2016/7/layout/LinearArrowProcessNumbered"/>
    <dgm:cxn modelId="{CAC896E8-6866-4231-9841-E401EE5F0F06}" type="presParOf" srcId="{A9AE54A2-008E-4B03-9E97-32CFEEA2AB53}" destId="{6E708D51-CF5A-492F-B610-7C1E787560B8}" srcOrd="2" destOrd="0" presId="urn:microsoft.com/office/officeart/2016/7/layout/LinearArrowProcessNumbered"/>
    <dgm:cxn modelId="{2C2C1DAD-38B4-4894-A777-15D9C7F24E5D}" type="presParOf" srcId="{A9AE54A2-008E-4B03-9E97-32CFEEA2AB53}" destId="{5A447FF0-444F-451E-A9EA-6B6CA105CB53}" srcOrd="3" destOrd="0" presId="urn:microsoft.com/office/officeart/2016/7/layout/LinearArrowProcessNumbered"/>
    <dgm:cxn modelId="{3B1F01C3-1683-4690-AF05-86CB5067B94E}" type="presParOf" srcId="{276DA479-B100-44A6-824C-7F4F272454A8}" destId="{D573F3B3-CB32-4C5D-B806-00B390E9C127}" srcOrd="2" destOrd="0" presId="urn:microsoft.com/office/officeart/2016/7/layout/LinearArrowProcessNumbered"/>
    <dgm:cxn modelId="{05B62151-5102-4A5E-AE2A-2F0359138C5C}" type="presParOf" srcId="{0CC4537C-B57F-4AF6-BDED-8FC70A56FD4E}" destId="{44C413CE-8D51-435A-824D-C79444E2574A}" srcOrd="3" destOrd="0" presId="urn:microsoft.com/office/officeart/2016/7/layout/LinearArrowProcessNumbered"/>
    <dgm:cxn modelId="{DD0C6E94-5C11-4BE5-BB44-F8BBDD0EE968}" type="presParOf" srcId="{0CC4537C-B57F-4AF6-BDED-8FC70A56FD4E}" destId="{6AE08F95-A4A1-4034-855D-342387037DC2}" srcOrd="4" destOrd="0" presId="urn:microsoft.com/office/officeart/2016/7/layout/LinearArrowProcessNumbered"/>
    <dgm:cxn modelId="{37E4F314-39D7-48A4-87E1-C0CC9FCBBF8A}" type="presParOf" srcId="{6AE08F95-A4A1-4034-855D-342387037DC2}" destId="{0B7BF865-DCF5-439B-A4E0-D6486E304887}" srcOrd="0" destOrd="0" presId="urn:microsoft.com/office/officeart/2016/7/layout/LinearArrowProcessNumbered"/>
    <dgm:cxn modelId="{9C83DDC6-F9A4-4B4E-842A-7C218226290D}" type="presParOf" srcId="{6AE08F95-A4A1-4034-855D-342387037DC2}" destId="{15E7EF74-951C-4F7E-9F82-931B094E4470}" srcOrd="1" destOrd="0" presId="urn:microsoft.com/office/officeart/2016/7/layout/LinearArrowProcessNumbered"/>
    <dgm:cxn modelId="{08244ACE-73E7-4C7C-A4F3-876315AFB060}" type="presParOf" srcId="{15E7EF74-951C-4F7E-9F82-931B094E4470}" destId="{8B9659EA-7275-430D-B1FE-3D4C9B9EBCD7}" srcOrd="0" destOrd="0" presId="urn:microsoft.com/office/officeart/2016/7/layout/LinearArrowProcessNumbered"/>
    <dgm:cxn modelId="{F07CBC0A-09C4-4334-A07F-310F7E3C6667}" type="presParOf" srcId="{15E7EF74-951C-4F7E-9F82-931B094E4470}" destId="{8F3CCDD4-D4FC-4ADB-B40C-0B825211E6CA}" srcOrd="1" destOrd="0" presId="urn:microsoft.com/office/officeart/2016/7/layout/LinearArrowProcessNumbered"/>
    <dgm:cxn modelId="{50EA9125-14DD-4E8D-9767-FC17A8C9A48A}" type="presParOf" srcId="{15E7EF74-951C-4F7E-9F82-931B094E4470}" destId="{945E75E5-D434-40EE-88A3-F7ED9F69308B}" srcOrd="2" destOrd="0" presId="urn:microsoft.com/office/officeart/2016/7/layout/LinearArrowProcessNumbered"/>
    <dgm:cxn modelId="{EEEE45A6-4A56-4D8A-B843-00316D3782C7}" type="presParOf" srcId="{15E7EF74-951C-4F7E-9F82-931B094E4470}" destId="{B9EB8E30-C694-4BFC-ADC4-4769949A7ED3}" srcOrd="3" destOrd="0" presId="urn:microsoft.com/office/officeart/2016/7/layout/LinearArrowProcessNumbered"/>
    <dgm:cxn modelId="{3BAFE6D4-752D-4B5C-82E0-117D0DF47169}" type="presParOf" srcId="{6AE08F95-A4A1-4034-855D-342387037DC2}" destId="{003AC2D5-3D6B-4940-BACE-CDE9B9EFA5C9}" srcOrd="2" destOrd="0" presId="urn:microsoft.com/office/officeart/2016/7/layout/LinearArrowProcessNumbered"/>
    <dgm:cxn modelId="{5FF0CE8E-770D-4763-AD56-36561E5A1C72}" type="presParOf" srcId="{0CC4537C-B57F-4AF6-BDED-8FC70A56FD4E}" destId="{921255B4-EC5C-4E57-B4C6-A2BABFE62987}" srcOrd="5" destOrd="0" presId="urn:microsoft.com/office/officeart/2016/7/layout/LinearArrowProcessNumbered"/>
    <dgm:cxn modelId="{7E50B98E-B12B-4D02-9E2A-E70A3ABD5AF4}" type="presParOf" srcId="{0CC4537C-B57F-4AF6-BDED-8FC70A56FD4E}" destId="{5F00BCB8-DC98-4A97-92E9-674A78939A20}" srcOrd="6" destOrd="0" presId="urn:microsoft.com/office/officeart/2016/7/layout/LinearArrowProcessNumbered"/>
    <dgm:cxn modelId="{ED9B22DA-36FA-4FF4-BBE6-2E8F2B5502A9}" type="presParOf" srcId="{5F00BCB8-DC98-4A97-92E9-674A78939A20}" destId="{5A13ECD1-6045-4614-A19C-D9C281A996C6}" srcOrd="0" destOrd="0" presId="urn:microsoft.com/office/officeart/2016/7/layout/LinearArrowProcessNumbered"/>
    <dgm:cxn modelId="{8CBA2917-8ABA-4759-98AF-A80DB5475AE1}" type="presParOf" srcId="{5F00BCB8-DC98-4A97-92E9-674A78939A20}" destId="{862029EA-BDDA-4BE2-8BAC-A98C3C1C02F5}" srcOrd="1" destOrd="0" presId="urn:microsoft.com/office/officeart/2016/7/layout/LinearArrowProcessNumbered"/>
    <dgm:cxn modelId="{4E17B163-1375-4D74-9DE0-258563502391}" type="presParOf" srcId="{862029EA-BDDA-4BE2-8BAC-A98C3C1C02F5}" destId="{63982F6D-7D7E-436B-9FC2-83B986B8BD6B}" srcOrd="0" destOrd="0" presId="urn:microsoft.com/office/officeart/2016/7/layout/LinearArrowProcessNumbered"/>
    <dgm:cxn modelId="{B348339E-13B3-4374-8100-4B84887C0979}" type="presParOf" srcId="{862029EA-BDDA-4BE2-8BAC-A98C3C1C02F5}" destId="{7FE3606E-4AE1-4039-9FEA-34ABFADC7E5D}" srcOrd="1" destOrd="0" presId="urn:microsoft.com/office/officeart/2016/7/layout/LinearArrowProcessNumbered"/>
    <dgm:cxn modelId="{FA4CB568-8F73-45FA-98B9-86E9B436984E}" type="presParOf" srcId="{862029EA-BDDA-4BE2-8BAC-A98C3C1C02F5}" destId="{ED6476E7-9580-485D-B192-711D873407E8}" srcOrd="2" destOrd="0" presId="urn:microsoft.com/office/officeart/2016/7/layout/LinearArrowProcessNumbered"/>
    <dgm:cxn modelId="{57675018-D876-42C1-9805-369B6DD69423}" type="presParOf" srcId="{862029EA-BDDA-4BE2-8BAC-A98C3C1C02F5}" destId="{DB4BD1A6-0B3E-400A-8B66-7B025E1F4F37}" srcOrd="3" destOrd="0" presId="urn:microsoft.com/office/officeart/2016/7/layout/LinearArrowProcessNumbered"/>
    <dgm:cxn modelId="{6D803754-7545-4FD2-8220-C3DDB081C469}" type="presParOf" srcId="{5F00BCB8-DC98-4A97-92E9-674A78939A20}" destId="{4351485F-540A-4D07-BFD6-F1EF3F1118C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EFEA0-0AB2-4550-97A1-687E2AFF85F0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643D3F3-4F92-4F14-9CDA-12CC3B7457E0}">
      <dgm:prSet/>
      <dgm:spPr/>
      <dgm:t>
        <a:bodyPr/>
        <a:lstStyle/>
        <a:p>
          <a:r>
            <a:rPr lang="en-US"/>
            <a:t>The ministry/church will not go beyond a single generation</a:t>
          </a:r>
        </a:p>
      </dgm:t>
    </dgm:pt>
    <dgm:pt modelId="{E1FD9FA8-F830-47F5-A99C-DC0B560214A2}" type="parTrans" cxnId="{AE59E70B-BF16-4990-9343-357F22DE26BD}">
      <dgm:prSet/>
      <dgm:spPr/>
      <dgm:t>
        <a:bodyPr/>
        <a:lstStyle/>
        <a:p>
          <a:endParaRPr lang="en-US"/>
        </a:p>
      </dgm:t>
    </dgm:pt>
    <dgm:pt modelId="{2FA58988-75F4-4D6C-8650-2B72EC4C2E79}" type="sibTrans" cxnId="{AE59E70B-BF16-4990-9343-357F22DE26BD}">
      <dgm:prSet/>
      <dgm:spPr/>
      <dgm:t>
        <a:bodyPr/>
        <a:lstStyle/>
        <a:p>
          <a:endParaRPr lang="en-US"/>
        </a:p>
      </dgm:t>
    </dgm:pt>
    <dgm:pt modelId="{E6B6438D-F82B-48FC-AE38-A531FA56572E}">
      <dgm:prSet/>
      <dgm:spPr/>
      <dgm:t>
        <a:bodyPr/>
        <a:lstStyle/>
        <a:p>
          <a:r>
            <a:rPr lang="en-US"/>
            <a:t>There will be stagnation and inertia</a:t>
          </a:r>
        </a:p>
      </dgm:t>
    </dgm:pt>
    <dgm:pt modelId="{D829A14C-AC97-4DB8-A5EA-872BD57C5B83}" type="parTrans" cxnId="{2FE83012-56E3-43EE-AFB1-45215356D597}">
      <dgm:prSet/>
      <dgm:spPr/>
      <dgm:t>
        <a:bodyPr/>
        <a:lstStyle/>
        <a:p>
          <a:endParaRPr lang="en-US"/>
        </a:p>
      </dgm:t>
    </dgm:pt>
    <dgm:pt modelId="{2E629BB8-9074-4B33-9B7E-0EE087999C3D}" type="sibTrans" cxnId="{2FE83012-56E3-43EE-AFB1-45215356D597}">
      <dgm:prSet/>
      <dgm:spPr/>
      <dgm:t>
        <a:bodyPr/>
        <a:lstStyle/>
        <a:p>
          <a:endParaRPr lang="en-US"/>
        </a:p>
      </dgm:t>
    </dgm:pt>
    <dgm:pt modelId="{8506FD6E-EBED-4C8B-943E-96FE984469B5}">
      <dgm:prSet/>
      <dgm:spPr/>
      <dgm:t>
        <a:bodyPr/>
        <a:lstStyle/>
        <a:p>
          <a:r>
            <a:rPr lang="en-US"/>
            <a:t>New talent will not be attracted</a:t>
          </a:r>
        </a:p>
      </dgm:t>
    </dgm:pt>
    <dgm:pt modelId="{6116CE08-F75B-4DAD-94B7-4DB3D36E2DA5}" type="parTrans" cxnId="{B68EF8FA-F03F-4AC0-8DC9-65924D0714D3}">
      <dgm:prSet/>
      <dgm:spPr/>
      <dgm:t>
        <a:bodyPr/>
        <a:lstStyle/>
        <a:p>
          <a:endParaRPr lang="en-US"/>
        </a:p>
      </dgm:t>
    </dgm:pt>
    <dgm:pt modelId="{75A92CF4-310F-4C79-8637-10FC457326E5}" type="sibTrans" cxnId="{B68EF8FA-F03F-4AC0-8DC9-65924D0714D3}">
      <dgm:prSet/>
      <dgm:spPr/>
      <dgm:t>
        <a:bodyPr/>
        <a:lstStyle/>
        <a:p>
          <a:endParaRPr lang="en-US"/>
        </a:p>
      </dgm:t>
    </dgm:pt>
    <dgm:pt modelId="{7336D789-18C0-4D04-A64B-1C4ECA0E13F4}">
      <dgm:prSet/>
      <dgm:spPr/>
      <dgm:t>
        <a:bodyPr/>
        <a:lstStyle/>
        <a:p>
          <a:r>
            <a:rPr lang="en-US"/>
            <a:t>There will be no space for new ideas or a fresh start </a:t>
          </a:r>
        </a:p>
      </dgm:t>
    </dgm:pt>
    <dgm:pt modelId="{7D77425A-4693-40A2-8D6C-F0190680A81C}" type="parTrans" cxnId="{12BB96F4-E281-4643-A67B-00D3AAFF4212}">
      <dgm:prSet/>
      <dgm:spPr/>
      <dgm:t>
        <a:bodyPr/>
        <a:lstStyle/>
        <a:p>
          <a:endParaRPr lang="en-US"/>
        </a:p>
      </dgm:t>
    </dgm:pt>
    <dgm:pt modelId="{F769E386-B3D2-450E-9513-618A28E29837}" type="sibTrans" cxnId="{12BB96F4-E281-4643-A67B-00D3AAFF4212}">
      <dgm:prSet/>
      <dgm:spPr/>
      <dgm:t>
        <a:bodyPr/>
        <a:lstStyle/>
        <a:p>
          <a:endParaRPr lang="en-US"/>
        </a:p>
      </dgm:t>
    </dgm:pt>
    <dgm:pt modelId="{DC4DFC5D-E601-4514-BA99-4F28CA947B87}" type="pres">
      <dgm:prSet presAssocID="{4EAEFEA0-0AB2-4550-97A1-687E2AFF85F0}" presName="Name0" presStyleCnt="0">
        <dgm:presLayoutVars>
          <dgm:dir/>
          <dgm:resizeHandles val="exact"/>
        </dgm:presLayoutVars>
      </dgm:prSet>
      <dgm:spPr/>
    </dgm:pt>
    <dgm:pt modelId="{07ADA4EB-B4FA-443B-B4AC-E4535BCE0612}" type="pres">
      <dgm:prSet presAssocID="{5643D3F3-4F92-4F14-9CDA-12CC3B7457E0}" presName="node" presStyleLbl="node1" presStyleIdx="0" presStyleCnt="4">
        <dgm:presLayoutVars>
          <dgm:bulletEnabled val="1"/>
        </dgm:presLayoutVars>
      </dgm:prSet>
      <dgm:spPr/>
    </dgm:pt>
    <dgm:pt modelId="{907CCBFF-5E7D-415A-B609-D79813AE6F78}" type="pres">
      <dgm:prSet presAssocID="{2FA58988-75F4-4D6C-8650-2B72EC4C2E79}" presName="sibTrans" presStyleLbl="sibTrans1D1" presStyleIdx="0" presStyleCnt="3"/>
      <dgm:spPr/>
    </dgm:pt>
    <dgm:pt modelId="{329629B7-315B-449D-95B8-B0B8F1DF9128}" type="pres">
      <dgm:prSet presAssocID="{2FA58988-75F4-4D6C-8650-2B72EC4C2E79}" presName="connectorText" presStyleLbl="sibTrans1D1" presStyleIdx="0" presStyleCnt="3"/>
      <dgm:spPr/>
    </dgm:pt>
    <dgm:pt modelId="{75BD8B06-9A10-456F-AFF4-9C1AE47E6F52}" type="pres">
      <dgm:prSet presAssocID="{E6B6438D-F82B-48FC-AE38-A531FA56572E}" presName="node" presStyleLbl="node1" presStyleIdx="1" presStyleCnt="4">
        <dgm:presLayoutVars>
          <dgm:bulletEnabled val="1"/>
        </dgm:presLayoutVars>
      </dgm:prSet>
      <dgm:spPr/>
    </dgm:pt>
    <dgm:pt modelId="{57CCA0D0-CAB7-43D4-AA39-FD800656FC04}" type="pres">
      <dgm:prSet presAssocID="{2E629BB8-9074-4B33-9B7E-0EE087999C3D}" presName="sibTrans" presStyleLbl="sibTrans1D1" presStyleIdx="1" presStyleCnt="3"/>
      <dgm:spPr/>
    </dgm:pt>
    <dgm:pt modelId="{F9F4A1B2-33A3-4344-BCE7-3E5E5CD8901D}" type="pres">
      <dgm:prSet presAssocID="{2E629BB8-9074-4B33-9B7E-0EE087999C3D}" presName="connectorText" presStyleLbl="sibTrans1D1" presStyleIdx="1" presStyleCnt="3"/>
      <dgm:spPr/>
    </dgm:pt>
    <dgm:pt modelId="{94EC7F09-0AA5-4CB6-AFB4-B143A91992BB}" type="pres">
      <dgm:prSet presAssocID="{8506FD6E-EBED-4C8B-943E-96FE984469B5}" presName="node" presStyleLbl="node1" presStyleIdx="2" presStyleCnt="4">
        <dgm:presLayoutVars>
          <dgm:bulletEnabled val="1"/>
        </dgm:presLayoutVars>
      </dgm:prSet>
      <dgm:spPr/>
    </dgm:pt>
    <dgm:pt modelId="{50723074-B007-4109-9AE1-E22149AEE83A}" type="pres">
      <dgm:prSet presAssocID="{75A92CF4-310F-4C79-8637-10FC457326E5}" presName="sibTrans" presStyleLbl="sibTrans1D1" presStyleIdx="2" presStyleCnt="3"/>
      <dgm:spPr/>
    </dgm:pt>
    <dgm:pt modelId="{BCFD6610-7A7B-4A91-BC07-79C73C1BA335}" type="pres">
      <dgm:prSet presAssocID="{75A92CF4-310F-4C79-8637-10FC457326E5}" presName="connectorText" presStyleLbl="sibTrans1D1" presStyleIdx="2" presStyleCnt="3"/>
      <dgm:spPr/>
    </dgm:pt>
    <dgm:pt modelId="{548FB27D-8344-420E-A318-7928AD7FDE35}" type="pres">
      <dgm:prSet presAssocID="{7336D789-18C0-4D04-A64B-1C4ECA0E13F4}" presName="node" presStyleLbl="node1" presStyleIdx="3" presStyleCnt="4">
        <dgm:presLayoutVars>
          <dgm:bulletEnabled val="1"/>
        </dgm:presLayoutVars>
      </dgm:prSet>
      <dgm:spPr/>
    </dgm:pt>
  </dgm:ptLst>
  <dgm:cxnLst>
    <dgm:cxn modelId="{AE59E70B-BF16-4990-9343-357F22DE26BD}" srcId="{4EAEFEA0-0AB2-4550-97A1-687E2AFF85F0}" destId="{5643D3F3-4F92-4F14-9CDA-12CC3B7457E0}" srcOrd="0" destOrd="0" parTransId="{E1FD9FA8-F830-47F5-A99C-DC0B560214A2}" sibTransId="{2FA58988-75F4-4D6C-8650-2B72EC4C2E79}"/>
    <dgm:cxn modelId="{2FE83012-56E3-43EE-AFB1-45215356D597}" srcId="{4EAEFEA0-0AB2-4550-97A1-687E2AFF85F0}" destId="{E6B6438D-F82B-48FC-AE38-A531FA56572E}" srcOrd="1" destOrd="0" parTransId="{D829A14C-AC97-4DB8-A5EA-872BD57C5B83}" sibTransId="{2E629BB8-9074-4B33-9B7E-0EE087999C3D}"/>
    <dgm:cxn modelId="{B90A4112-7ACA-4E84-A81D-10A16A8B4EF1}" type="presOf" srcId="{5643D3F3-4F92-4F14-9CDA-12CC3B7457E0}" destId="{07ADA4EB-B4FA-443B-B4AC-E4535BCE0612}" srcOrd="0" destOrd="0" presId="urn:microsoft.com/office/officeart/2016/7/layout/RepeatingBendingProcessNew"/>
    <dgm:cxn modelId="{8020C714-D11E-434F-9336-684E374B1ADE}" type="presOf" srcId="{75A92CF4-310F-4C79-8637-10FC457326E5}" destId="{50723074-B007-4109-9AE1-E22149AEE83A}" srcOrd="0" destOrd="0" presId="urn:microsoft.com/office/officeart/2016/7/layout/RepeatingBendingProcessNew"/>
    <dgm:cxn modelId="{C32E4C1C-38F8-4D3C-B660-F7CEB7ACAEBB}" type="presOf" srcId="{8506FD6E-EBED-4C8B-943E-96FE984469B5}" destId="{94EC7F09-0AA5-4CB6-AFB4-B143A91992BB}" srcOrd="0" destOrd="0" presId="urn:microsoft.com/office/officeart/2016/7/layout/RepeatingBendingProcessNew"/>
    <dgm:cxn modelId="{BACEAB29-DCA0-4F77-A7B6-7554640E62D0}" type="presOf" srcId="{4EAEFEA0-0AB2-4550-97A1-687E2AFF85F0}" destId="{DC4DFC5D-E601-4514-BA99-4F28CA947B87}" srcOrd="0" destOrd="0" presId="urn:microsoft.com/office/officeart/2016/7/layout/RepeatingBendingProcessNew"/>
    <dgm:cxn modelId="{9381F438-5ABF-445E-97B4-56CBBB9D4BF2}" type="presOf" srcId="{2FA58988-75F4-4D6C-8650-2B72EC4C2E79}" destId="{907CCBFF-5E7D-415A-B609-D79813AE6F78}" srcOrd="0" destOrd="0" presId="urn:microsoft.com/office/officeart/2016/7/layout/RepeatingBendingProcessNew"/>
    <dgm:cxn modelId="{F5ABC33F-CDAD-4BA0-9B5E-15B9D8D5E618}" type="presOf" srcId="{E6B6438D-F82B-48FC-AE38-A531FA56572E}" destId="{75BD8B06-9A10-456F-AFF4-9C1AE47E6F52}" srcOrd="0" destOrd="0" presId="urn:microsoft.com/office/officeart/2016/7/layout/RepeatingBendingProcessNew"/>
    <dgm:cxn modelId="{9FC26A66-A546-407D-BD2D-98DA0A03DDDC}" type="presOf" srcId="{2E629BB8-9074-4B33-9B7E-0EE087999C3D}" destId="{57CCA0D0-CAB7-43D4-AA39-FD800656FC04}" srcOrd="0" destOrd="0" presId="urn:microsoft.com/office/officeart/2016/7/layout/RepeatingBendingProcessNew"/>
    <dgm:cxn modelId="{DAAD38AB-84ED-472F-BCA3-CD682482A35C}" type="presOf" srcId="{2FA58988-75F4-4D6C-8650-2B72EC4C2E79}" destId="{329629B7-315B-449D-95B8-B0B8F1DF9128}" srcOrd="1" destOrd="0" presId="urn:microsoft.com/office/officeart/2016/7/layout/RepeatingBendingProcessNew"/>
    <dgm:cxn modelId="{036689AF-6ADE-44E7-9F03-C8C1ADBE35FD}" type="presOf" srcId="{75A92CF4-310F-4C79-8637-10FC457326E5}" destId="{BCFD6610-7A7B-4A91-BC07-79C73C1BA335}" srcOrd="1" destOrd="0" presId="urn:microsoft.com/office/officeart/2016/7/layout/RepeatingBendingProcessNew"/>
    <dgm:cxn modelId="{199702B6-5F2B-4249-9E9C-DE70503097E5}" type="presOf" srcId="{7336D789-18C0-4D04-A64B-1C4ECA0E13F4}" destId="{548FB27D-8344-420E-A318-7928AD7FDE35}" srcOrd="0" destOrd="0" presId="urn:microsoft.com/office/officeart/2016/7/layout/RepeatingBendingProcessNew"/>
    <dgm:cxn modelId="{492187D4-4D6C-4B15-8544-88EB3588970C}" type="presOf" srcId="{2E629BB8-9074-4B33-9B7E-0EE087999C3D}" destId="{F9F4A1B2-33A3-4344-BCE7-3E5E5CD8901D}" srcOrd="1" destOrd="0" presId="urn:microsoft.com/office/officeart/2016/7/layout/RepeatingBendingProcessNew"/>
    <dgm:cxn modelId="{12BB96F4-E281-4643-A67B-00D3AAFF4212}" srcId="{4EAEFEA0-0AB2-4550-97A1-687E2AFF85F0}" destId="{7336D789-18C0-4D04-A64B-1C4ECA0E13F4}" srcOrd="3" destOrd="0" parTransId="{7D77425A-4693-40A2-8D6C-F0190680A81C}" sibTransId="{F769E386-B3D2-450E-9513-618A28E29837}"/>
    <dgm:cxn modelId="{B68EF8FA-F03F-4AC0-8DC9-65924D0714D3}" srcId="{4EAEFEA0-0AB2-4550-97A1-687E2AFF85F0}" destId="{8506FD6E-EBED-4C8B-943E-96FE984469B5}" srcOrd="2" destOrd="0" parTransId="{6116CE08-F75B-4DAD-94B7-4DB3D36E2DA5}" sibTransId="{75A92CF4-310F-4C79-8637-10FC457326E5}"/>
    <dgm:cxn modelId="{0601E842-B854-4618-90AF-C10C028A41C8}" type="presParOf" srcId="{DC4DFC5D-E601-4514-BA99-4F28CA947B87}" destId="{07ADA4EB-B4FA-443B-B4AC-E4535BCE0612}" srcOrd="0" destOrd="0" presId="urn:microsoft.com/office/officeart/2016/7/layout/RepeatingBendingProcessNew"/>
    <dgm:cxn modelId="{61BCA29A-C3E7-41FB-93AD-1534227B70C7}" type="presParOf" srcId="{DC4DFC5D-E601-4514-BA99-4F28CA947B87}" destId="{907CCBFF-5E7D-415A-B609-D79813AE6F78}" srcOrd="1" destOrd="0" presId="urn:microsoft.com/office/officeart/2016/7/layout/RepeatingBendingProcessNew"/>
    <dgm:cxn modelId="{69199649-9A01-4AD9-9EF8-52F5491021FD}" type="presParOf" srcId="{907CCBFF-5E7D-415A-B609-D79813AE6F78}" destId="{329629B7-315B-449D-95B8-B0B8F1DF9128}" srcOrd="0" destOrd="0" presId="urn:microsoft.com/office/officeart/2016/7/layout/RepeatingBendingProcessNew"/>
    <dgm:cxn modelId="{99FBF9FA-3C8B-45E9-90F0-298D043A0B24}" type="presParOf" srcId="{DC4DFC5D-E601-4514-BA99-4F28CA947B87}" destId="{75BD8B06-9A10-456F-AFF4-9C1AE47E6F52}" srcOrd="2" destOrd="0" presId="urn:microsoft.com/office/officeart/2016/7/layout/RepeatingBendingProcessNew"/>
    <dgm:cxn modelId="{EE2F854B-036E-4035-B49F-70EDCEDE9048}" type="presParOf" srcId="{DC4DFC5D-E601-4514-BA99-4F28CA947B87}" destId="{57CCA0D0-CAB7-43D4-AA39-FD800656FC04}" srcOrd="3" destOrd="0" presId="urn:microsoft.com/office/officeart/2016/7/layout/RepeatingBendingProcessNew"/>
    <dgm:cxn modelId="{2A4FD196-836A-44A7-9121-10172C412738}" type="presParOf" srcId="{57CCA0D0-CAB7-43D4-AA39-FD800656FC04}" destId="{F9F4A1B2-33A3-4344-BCE7-3E5E5CD8901D}" srcOrd="0" destOrd="0" presId="urn:microsoft.com/office/officeart/2016/7/layout/RepeatingBendingProcessNew"/>
    <dgm:cxn modelId="{70981D37-AA89-44CE-AABD-813FFA293737}" type="presParOf" srcId="{DC4DFC5D-E601-4514-BA99-4F28CA947B87}" destId="{94EC7F09-0AA5-4CB6-AFB4-B143A91992BB}" srcOrd="4" destOrd="0" presId="urn:microsoft.com/office/officeart/2016/7/layout/RepeatingBendingProcessNew"/>
    <dgm:cxn modelId="{0A66F3F5-2A77-4234-908C-F7D055C6AB89}" type="presParOf" srcId="{DC4DFC5D-E601-4514-BA99-4F28CA947B87}" destId="{50723074-B007-4109-9AE1-E22149AEE83A}" srcOrd="5" destOrd="0" presId="urn:microsoft.com/office/officeart/2016/7/layout/RepeatingBendingProcessNew"/>
    <dgm:cxn modelId="{60094D28-A4C0-4A7F-B5D6-6176C749211A}" type="presParOf" srcId="{50723074-B007-4109-9AE1-E22149AEE83A}" destId="{BCFD6610-7A7B-4A91-BC07-79C73C1BA335}" srcOrd="0" destOrd="0" presId="urn:microsoft.com/office/officeart/2016/7/layout/RepeatingBendingProcessNew"/>
    <dgm:cxn modelId="{6626CEDF-9C81-4A73-943D-EB9818A5CFBB}" type="presParOf" srcId="{DC4DFC5D-E601-4514-BA99-4F28CA947B87}" destId="{548FB27D-8344-420E-A318-7928AD7FDE35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9E019-7675-4A15-B210-4FAFDC2F7E83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3DDF7C4-2403-4F23-AFD5-3B8D2A4998EB}">
      <dgm:prSet/>
      <dgm:spPr/>
      <dgm:t>
        <a:bodyPr/>
        <a:lstStyle/>
        <a:p>
          <a:r>
            <a:rPr lang="en-US"/>
            <a:t>The leader recognizes the need for succession</a:t>
          </a:r>
        </a:p>
      </dgm:t>
    </dgm:pt>
    <dgm:pt modelId="{47C15D28-DADF-4D65-9193-1E4C516E024C}" type="parTrans" cxnId="{734BA395-579D-43E4-A3D0-C496E7BA2623}">
      <dgm:prSet/>
      <dgm:spPr/>
      <dgm:t>
        <a:bodyPr/>
        <a:lstStyle/>
        <a:p>
          <a:endParaRPr lang="en-US"/>
        </a:p>
      </dgm:t>
    </dgm:pt>
    <dgm:pt modelId="{3C89B82C-CFF4-4898-9737-2293A885261C}" type="sibTrans" cxnId="{734BA395-579D-43E4-A3D0-C496E7BA2623}">
      <dgm:prSet/>
      <dgm:spPr/>
      <dgm:t>
        <a:bodyPr/>
        <a:lstStyle/>
        <a:p>
          <a:endParaRPr lang="en-US"/>
        </a:p>
      </dgm:t>
    </dgm:pt>
    <dgm:pt modelId="{E1C1F444-1902-4CE2-9056-BEE081A187C8}">
      <dgm:prSet/>
      <dgm:spPr/>
      <dgm:t>
        <a:bodyPr/>
        <a:lstStyle/>
        <a:p>
          <a:r>
            <a:rPr lang="en-US"/>
            <a:t>The successor is identified</a:t>
          </a:r>
        </a:p>
      </dgm:t>
    </dgm:pt>
    <dgm:pt modelId="{C1B098DD-A213-4844-B178-F28AA94F2717}" type="parTrans" cxnId="{06A0A24D-DBC5-4DD5-ADE3-F7E027A562CF}">
      <dgm:prSet/>
      <dgm:spPr/>
      <dgm:t>
        <a:bodyPr/>
        <a:lstStyle/>
        <a:p>
          <a:endParaRPr lang="en-US"/>
        </a:p>
      </dgm:t>
    </dgm:pt>
    <dgm:pt modelId="{F5C2F233-009D-4200-A67B-11CD7C1572AB}" type="sibTrans" cxnId="{06A0A24D-DBC5-4DD5-ADE3-F7E027A562CF}">
      <dgm:prSet/>
      <dgm:spPr/>
      <dgm:t>
        <a:bodyPr/>
        <a:lstStyle/>
        <a:p>
          <a:endParaRPr lang="en-US"/>
        </a:p>
      </dgm:t>
    </dgm:pt>
    <dgm:pt modelId="{399BFCDD-8D5A-4C30-A321-80BF6FD38DD1}">
      <dgm:prSet/>
      <dgm:spPr/>
      <dgm:t>
        <a:bodyPr/>
        <a:lstStyle/>
        <a:p>
          <a:r>
            <a:rPr lang="en-US"/>
            <a:t>The date is set</a:t>
          </a:r>
        </a:p>
      </dgm:t>
    </dgm:pt>
    <dgm:pt modelId="{51E87E86-9285-4580-8EF6-1C1F4BF7825B}" type="parTrans" cxnId="{72AF12B1-3A54-4E5E-8D5A-4EC56A8A7E8F}">
      <dgm:prSet/>
      <dgm:spPr/>
      <dgm:t>
        <a:bodyPr/>
        <a:lstStyle/>
        <a:p>
          <a:endParaRPr lang="en-US"/>
        </a:p>
      </dgm:t>
    </dgm:pt>
    <dgm:pt modelId="{23821B27-B50D-4CB4-BF84-7AF788320906}" type="sibTrans" cxnId="{72AF12B1-3A54-4E5E-8D5A-4EC56A8A7E8F}">
      <dgm:prSet/>
      <dgm:spPr/>
      <dgm:t>
        <a:bodyPr/>
        <a:lstStyle/>
        <a:p>
          <a:endParaRPr lang="en-US"/>
        </a:p>
      </dgm:t>
    </dgm:pt>
    <dgm:pt modelId="{E9BF4702-EC22-4918-B059-F6AE8217A40F}">
      <dgm:prSet/>
      <dgm:spPr/>
      <dgm:t>
        <a:bodyPr/>
        <a:lstStyle/>
        <a:p>
          <a:r>
            <a:rPr lang="en-US"/>
            <a:t>Training/ preparation takes place</a:t>
          </a:r>
        </a:p>
      </dgm:t>
    </dgm:pt>
    <dgm:pt modelId="{EC95B589-C3D1-45A3-9D46-A463E14F4B73}" type="parTrans" cxnId="{2E683FDA-AAF2-487C-BCE7-F12C9A294B5A}">
      <dgm:prSet/>
      <dgm:spPr/>
      <dgm:t>
        <a:bodyPr/>
        <a:lstStyle/>
        <a:p>
          <a:endParaRPr lang="en-US"/>
        </a:p>
      </dgm:t>
    </dgm:pt>
    <dgm:pt modelId="{1550EF14-4157-4D8B-84E6-1AD5D61545CD}" type="sibTrans" cxnId="{2E683FDA-AAF2-487C-BCE7-F12C9A294B5A}">
      <dgm:prSet/>
      <dgm:spPr/>
      <dgm:t>
        <a:bodyPr/>
        <a:lstStyle/>
        <a:p>
          <a:endParaRPr lang="en-US"/>
        </a:p>
      </dgm:t>
    </dgm:pt>
    <dgm:pt modelId="{599D2DF1-5F15-4F18-8FFD-59453669AA97}">
      <dgm:prSet/>
      <dgm:spPr/>
      <dgm:t>
        <a:bodyPr/>
        <a:lstStyle/>
        <a:p>
          <a:r>
            <a:rPr lang="en-US"/>
            <a:t>A new vision/ strategy is devised</a:t>
          </a:r>
        </a:p>
      </dgm:t>
    </dgm:pt>
    <dgm:pt modelId="{692304E2-6D88-42AB-A871-89ED5C660001}" type="parTrans" cxnId="{27C5FF03-A287-4A21-8200-A2012F0D5C52}">
      <dgm:prSet/>
      <dgm:spPr/>
      <dgm:t>
        <a:bodyPr/>
        <a:lstStyle/>
        <a:p>
          <a:endParaRPr lang="en-US"/>
        </a:p>
      </dgm:t>
    </dgm:pt>
    <dgm:pt modelId="{1E126A2C-035C-446F-9059-C16201E13BEE}" type="sibTrans" cxnId="{27C5FF03-A287-4A21-8200-A2012F0D5C52}">
      <dgm:prSet/>
      <dgm:spPr/>
      <dgm:t>
        <a:bodyPr/>
        <a:lstStyle/>
        <a:p>
          <a:endParaRPr lang="en-US"/>
        </a:p>
      </dgm:t>
    </dgm:pt>
    <dgm:pt modelId="{8BA086C6-86EC-4778-98E2-6C1F07BB7B0E}">
      <dgm:prSet/>
      <dgm:spPr/>
      <dgm:t>
        <a:bodyPr/>
        <a:lstStyle/>
        <a:p>
          <a:r>
            <a:rPr lang="en-US"/>
            <a:t>Replacement</a:t>
          </a:r>
        </a:p>
      </dgm:t>
    </dgm:pt>
    <dgm:pt modelId="{41564217-3721-48FB-8283-573EABDD08D0}" type="parTrans" cxnId="{65F80570-F93B-4AF4-82C5-171C6519F33E}">
      <dgm:prSet/>
      <dgm:spPr/>
      <dgm:t>
        <a:bodyPr/>
        <a:lstStyle/>
        <a:p>
          <a:endParaRPr lang="en-US"/>
        </a:p>
      </dgm:t>
    </dgm:pt>
    <dgm:pt modelId="{0D7B3C92-7D4C-491F-B092-D5ED8375EBEC}" type="sibTrans" cxnId="{65F80570-F93B-4AF4-82C5-171C6519F33E}">
      <dgm:prSet/>
      <dgm:spPr/>
      <dgm:t>
        <a:bodyPr/>
        <a:lstStyle/>
        <a:p>
          <a:endParaRPr lang="en-US"/>
        </a:p>
      </dgm:t>
    </dgm:pt>
    <dgm:pt modelId="{4A2B7E49-5473-4E44-A134-03A168C5E85E}">
      <dgm:prSet/>
      <dgm:spPr/>
      <dgm:t>
        <a:bodyPr/>
        <a:lstStyle/>
        <a:p>
          <a:r>
            <a:rPr lang="en-US" dirty="0"/>
            <a:t>Time given to settling in</a:t>
          </a:r>
        </a:p>
      </dgm:t>
    </dgm:pt>
    <dgm:pt modelId="{286DBE00-6F97-43EA-99EC-D7052ACB6F96}" type="parTrans" cxnId="{1E3796AE-B163-4ABF-8722-F6F2A5196E45}">
      <dgm:prSet/>
      <dgm:spPr/>
      <dgm:t>
        <a:bodyPr/>
        <a:lstStyle/>
        <a:p>
          <a:endParaRPr lang="en-US"/>
        </a:p>
      </dgm:t>
    </dgm:pt>
    <dgm:pt modelId="{355570D2-9662-4B32-B6CB-60DE97B06250}" type="sibTrans" cxnId="{1E3796AE-B163-4ABF-8722-F6F2A5196E45}">
      <dgm:prSet/>
      <dgm:spPr/>
      <dgm:t>
        <a:bodyPr/>
        <a:lstStyle/>
        <a:p>
          <a:endParaRPr lang="en-US"/>
        </a:p>
      </dgm:t>
    </dgm:pt>
    <dgm:pt modelId="{FB227A9C-175E-4B99-85C2-F8FD2C654F3B}" type="pres">
      <dgm:prSet presAssocID="{BD69E019-7675-4A15-B210-4FAFDC2F7E83}" presName="diagram" presStyleCnt="0">
        <dgm:presLayoutVars>
          <dgm:dir/>
          <dgm:resizeHandles val="exact"/>
        </dgm:presLayoutVars>
      </dgm:prSet>
      <dgm:spPr/>
    </dgm:pt>
    <dgm:pt modelId="{F2A4549E-5B90-474E-9ECB-EAE4082CA8E1}" type="pres">
      <dgm:prSet presAssocID="{C3DDF7C4-2403-4F23-AFD5-3B8D2A4998EB}" presName="node" presStyleLbl="node1" presStyleIdx="0" presStyleCnt="7">
        <dgm:presLayoutVars>
          <dgm:bulletEnabled val="1"/>
        </dgm:presLayoutVars>
      </dgm:prSet>
      <dgm:spPr/>
    </dgm:pt>
    <dgm:pt modelId="{A18EACD2-B878-4767-8EC4-3FD117851ED5}" type="pres">
      <dgm:prSet presAssocID="{3C89B82C-CFF4-4898-9737-2293A885261C}" presName="sibTrans" presStyleCnt="0"/>
      <dgm:spPr/>
    </dgm:pt>
    <dgm:pt modelId="{3AA8BA2B-8F59-4061-B20F-78E9CD792C0E}" type="pres">
      <dgm:prSet presAssocID="{E1C1F444-1902-4CE2-9056-BEE081A187C8}" presName="node" presStyleLbl="node1" presStyleIdx="1" presStyleCnt="7">
        <dgm:presLayoutVars>
          <dgm:bulletEnabled val="1"/>
        </dgm:presLayoutVars>
      </dgm:prSet>
      <dgm:spPr/>
    </dgm:pt>
    <dgm:pt modelId="{4561E600-0C6C-44FE-8482-41B8D3B6379D}" type="pres">
      <dgm:prSet presAssocID="{F5C2F233-009D-4200-A67B-11CD7C1572AB}" presName="sibTrans" presStyleCnt="0"/>
      <dgm:spPr/>
    </dgm:pt>
    <dgm:pt modelId="{30E2C342-9D6D-42CF-B136-E574CFEF3844}" type="pres">
      <dgm:prSet presAssocID="{399BFCDD-8D5A-4C30-A321-80BF6FD38DD1}" presName="node" presStyleLbl="node1" presStyleIdx="2" presStyleCnt="7">
        <dgm:presLayoutVars>
          <dgm:bulletEnabled val="1"/>
        </dgm:presLayoutVars>
      </dgm:prSet>
      <dgm:spPr/>
    </dgm:pt>
    <dgm:pt modelId="{D8D7FC63-EC27-476D-AE6F-350C34B238E4}" type="pres">
      <dgm:prSet presAssocID="{23821B27-B50D-4CB4-BF84-7AF788320906}" presName="sibTrans" presStyleCnt="0"/>
      <dgm:spPr/>
    </dgm:pt>
    <dgm:pt modelId="{806594BA-D750-4649-87EF-B018B4061A8F}" type="pres">
      <dgm:prSet presAssocID="{E9BF4702-EC22-4918-B059-F6AE8217A40F}" presName="node" presStyleLbl="node1" presStyleIdx="3" presStyleCnt="7">
        <dgm:presLayoutVars>
          <dgm:bulletEnabled val="1"/>
        </dgm:presLayoutVars>
      </dgm:prSet>
      <dgm:spPr/>
    </dgm:pt>
    <dgm:pt modelId="{8E127AD3-0027-4DD2-B79D-417A75A3B085}" type="pres">
      <dgm:prSet presAssocID="{1550EF14-4157-4D8B-84E6-1AD5D61545CD}" presName="sibTrans" presStyleCnt="0"/>
      <dgm:spPr/>
    </dgm:pt>
    <dgm:pt modelId="{97E7CC12-00F3-494C-9BD7-87D33EB3967D}" type="pres">
      <dgm:prSet presAssocID="{599D2DF1-5F15-4F18-8FFD-59453669AA97}" presName="node" presStyleLbl="node1" presStyleIdx="4" presStyleCnt="7">
        <dgm:presLayoutVars>
          <dgm:bulletEnabled val="1"/>
        </dgm:presLayoutVars>
      </dgm:prSet>
      <dgm:spPr/>
    </dgm:pt>
    <dgm:pt modelId="{9C602273-EB14-4980-A12D-9C0432D9E575}" type="pres">
      <dgm:prSet presAssocID="{1E126A2C-035C-446F-9059-C16201E13BEE}" presName="sibTrans" presStyleCnt="0"/>
      <dgm:spPr/>
    </dgm:pt>
    <dgm:pt modelId="{3CC30E80-D645-4E87-9463-2358058ED45F}" type="pres">
      <dgm:prSet presAssocID="{8BA086C6-86EC-4778-98E2-6C1F07BB7B0E}" presName="node" presStyleLbl="node1" presStyleIdx="5" presStyleCnt="7">
        <dgm:presLayoutVars>
          <dgm:bulletEnabled val="1"/>
        </dgm:presLayoutVars>
      </dgm:prSet>
      <dgm:spPr/>
    </dgm:pt>
    <dgm:pt modelId="{41AC5D7A-BD0C-44CE-8A8C-829043ABDEE1}" type="pres">
      <dgm:prSet presAssocID="{0D7B3C92-7D4C-491F-B092-D5ED8375EBEC}" presName="sibTrans" presStyleCnt="0"/>
      <dgm:spPr/>
    </dgm:pt>
    <dgm:pt modelId="{23B7CC67-B93E-4419-889C-99B5B09BBF20}" type="pres">
      <dgm:prSet presAssocID="{4A2B7E49-5473-4E44-A134-03A168C5E85E}" presName="node" presStyleLbl="node1" presStyleIdx="6" presStyleCnt="7">
        <dgm:presLayoutVars>
          <dgm:bulletEnabled val="1"/>
        </dgm:presLayoutVars>
      </dgm:prSet>
      <dgm:spPr/>
    </dgm:pt>
  </dgm:ptLst>
  <dgm:cxnLst>
    <dgm:cxn modelId="{E12A5401-A3D2-46D0-9680-4155883EC109}" type="presOf" srcId="{8BA086C6-86EC-4778-98E2-6C1F07BB7B0E}" destId="{3CC30E80-D645-4E87-9463-2358058ED45F}" srcOrd="0" destOrd="0" presId="urn:microsoft.com/office/officeart/2005/8/layout/default"/>
    <dgm:cxn modelId="{27C5FF03-A287-4A21-8200-A2012F0D5C52}" srcId="{BD69E019-7675-4A15-B210-4FAFDC2F7E83}" destId="{599D2DF1-5F15-4F18-8FFD-59453669AA97}" srcOrd="4" destOrd="0" parTransId="{692304E2-6D88-42AB-A871-89ED5C660001}" sibTransId="{1E126A2C-035C-446F-9059-C16201E13BEE}"/>
    <dgm:cxn modelId="{9DF18143-9DEB-442C-87CA-8AD0C4610253}" type="presOf" srcId="{599D2DF1-5F15-4F18-8FFD-59453669AA97}" destId="{97E7CC12-00F3-494C-9BD7-87D33EB3967D}" srcOrd="0" destOrd="0" presId="urn:microsoft.com/office/officeart/2005/8/layout/default"/>
    <dgm:cxn modelId="{06A0A24D-DBC5-4DD5-ADE3-F7E027A562CF}" srcId="{BD69E019-7675-4A15-B210-4FAFDC2F7E83}" destId="{E1C1F444-1902-4CE2-9056-BEE081A187C8}" srcOrd="1" destOrd="0" parTransId="{C1B098DD-A213-4844-B178-F28AA94F2717}" sibTransId="{F5C2F233-009D-4200-A67B-11CD7C1572AB}"/>
    <dgm:cxn modelId="{65F80570-F93B-4AF4-82C5-171C6519F33E}" srcId="{BD69E019-7675-4A15-B210-4FAFDC2F7E83}" destId="{8BA086C6-86EC-4778-98E2-6C1F07BB7B0E}" srcOrd="5" destOrd="0" parTransId="{41564217-3721-48FB-8283-573EABDD08D0}" sibTransId="{0D7B3C92-7D4C-491F-B092-D5ED8375EBEC}"/>
    <dgm:cxn modelId="{F4523072-05B5-47DD-8C07-2FF1E6EF37DE}" type="presOf" srcId="{BD69E019-7675-4A15-B210-4FAFDC2F7E83}" destId="{FB227A9C-175E-4B99-85C2-F8FD2C654F3B}" srcOrd="0" destOrd="0" presId="urn:microsoft.com/office/officeart/2005/8/layout/default"/>
    <dgm:cxn modelId="{D2C33E85-101B-4B38-B9F0-199E12389870}" type="presOf" srcId="{E1C1F444-1902-4CE2-9056-BEE081A187C8}" destId="{3AA8BA2B-8F59-4061-B20F-78E9CD792C0E}" srcOrd="0" destOrd="0" presId="urn:microsoft.com/office/officeart/2005/8/layout/default"/>
    <dgm:cxn modelId="{49CB8586-0E20-4331-B461-B889A72E55F8}" type="presOf" srcId="{399BFCDD-8D5A-4C30-A321-80BF6FD38DD1}" destId="{30E2C342-9D6D-42CF-B136-E574CFEF3844}" srcOrd="0" destOrd="0" presId="urn:microsoft.com/office/officeart/2005/8/layout/default"/>
    <dgm:cxn modelId="{734BA395-579D-43E4-A3D0-C496E7BA2623}" srcId="{BD69E019-7675-4A15-B210-4FAFDC2F7E83}" destId="{C3DDF7C4-2403-4F23-AFD5-3B8D2A4998EB}" srcOrd="0" destOrd="0" parTransId="{47C15D28-DADF-4D65-9193-1E4C516E024C}" sibTransId="{3C89B82C-CFF4-4898-9737-2293A885261C}"/>
    <dgm:cxn modelId="{459E3F98-1BD9-443A-B038-15A1D4C6C159}" type="presOf" srcId="{E9BF4702-EC22-4918-B059-F6AE8217A40F}" destId="{806594BA-D750-4649-87EF-B018B4061A8F}" srcOrd="0" destOrd="0" presId="urn:microsoft.com/office/officeart/2005/8/layout/default"/>
    <dgm:cxn modelId="{70DEC3A7-CFE6-4227-BC35-8908CBBF1703}" type="presOf" srcId="{C3DDF7C4-2403-4F23-AFD5-3B8D2A4998EB}" destId="{F2A4549E-5B90-474E-9ECB-EAE4082CA8E1}" srcOrd="0" destOrd="0" presId="urn:microsoft.com/office/officeart/2005/8/layout/default"/>
    <dgm:cxn modelId="{1E3796AE-B163-4ABF-8722-F6F2A5196E45}" srcId="{BD69E019-7675-4A15-B210-4FAFDC2F7E83}" destId="{4A2B7E49-5473-4E44-A134-03A168C5E85E}" srcOrd="6" destOrd="0" parTransId="{286DBE00-6F97-43EA-99EC-D7052ACB6F96}" sibTransId="{355570D2-9662-4B32-B6CB-60DE97B06250}"/>
    <dgm:cxn modelId="{C99D1EAF-5EB4-4650-83E7-2B09E6F328EF}" type="presOf" srcId="{4A2B7E49-5473-4E44-A134-03A168C5E85E}" destId="{23B7CC67-B93E-4419-889C-99B5B09BBF20}" srcOrd="0" destOrd="0" presId="urn:microsoft.com/office/officeart/2005/8/layout/default"/>
    <dgm:cxn modelId="{72AF12B1-3A54-4E5E-8D5A-4EC56A8A7E8F}" srcId="{BD69E019-7675-4A15-B210-4FAFDC2F7E83}" destId="{399BFCDD-8D5A-4C30-A321-80BF6FD38DD1}" srcOrd="2" destOrd="0" parTransId="{51E87E86-9285-4580-8EF6-1C1F4BF7825B}" sibTransId="{23821B27-B50D-4CB4-BF84-7AF788320906}"/>
    <dgm:cxn modelId="{2E683FDA-AAF2-487C-BCE7-F12C9A294B5A}" srcId="{BD69E019-7675-4A15-B210-4FAFDC2F7E83}" destId="{E9BF4702-EC22-4918-B059-F6AE8217A40F}" srcOrd="3" destOrd="0" parTransId="{EC95B589-C3D1-45A3-9D46-A463E14F4B73}" sibTransId="{1550EF14-4157-4D8B-84E6-1AD5D61545CD}"/>
    <dgm:cxn modelId="{D978FEE9-47CE-490D-9FDC-5FC10DA53845}" type="presParOf" srcId="{FB227A9C-175E-4B99-85C2-F8FD2C654F3B}" destId="{F2A4549E-5B90-474E-9ECB-EAE4082CA8E1}" srcOrd="0" destOrd="0" presId="urn:microsoft.com/office/officeart/2005/8/layout/default"/>
    <dgm:cxn modelId="{A01E68ED-0ABF-4238-8ECF-4DC816F3AD34}" type="presParOf" srcId="{FB227A9C-175E-4B99-85C2-F8FD2C654F3B}" destId="{A18EACD2-B878-4767-8EC4-3FD117851ED5}" srcOrd="1" destOrd="0" presId="urn:microsoft.com/office/officeart/2005/8/layout/default"/>
    <dgm:cxn modelId="{69F7AD3D-8F51-4DBE-A8FC-C9BFC22C4B83}" type="presParOf" srcId="{FB227A9C-175E-4B99-85C2-F8FD2C654F3B}" destId="{3AA8BA2B-8F59-4061-B20F-78E9CD792C0E}" srcOrd="2" destOrd="0" presId="urn:microsoft.com/office/officeart/2005/8/layout/default"/>
    <dgm:cxn modelId="{399FA18E-C6F1-4C4B-85A0-63F663D41180}" type="presParOf" srcId="{FB227A9C-175E-4B99-85C2-F8FD2C654F3B}" destId="{4561E600-0C6C-44FE-8482-41B8D3B6379D}" srcOrd="3" destOrd="0" presId="urn:microsoft.com/office/officeart/2005/8/layout/default"/>
    <dgm:cxn modelId="{EB2FBFE5-45C3-4CAB-B8BC-AF82DA87FD03}" type="presParOf" srcId="{FB227A9C-175E-4B99-85C2-F8FD2C654F3B}" destId="{30E2C342-9D6D-42CF-B136-E574CFEF3844}" srcOrd="4" destOrd="0" presId="urn:microsoft.com/office/officeart/2005/8/layout/default"/>
    <dgm:cxn modelId="{3CC48BC3-3025-4332-98E1-1F8E6754D9FA}" type="presParOf" srcId="{FB227A9C-175E-4B99-85C2-F8FD2C654F3B}" destId="{D8D7FC63-EC27-476D-AE6F-350C34B238E4}" srcOrd="5" destOrd="0" presId="urn:microsoft.com/office/officeart/2005/8/layout/default"/>
    <dgm:cxn modelId="{FA280435-2C03-41AA-9F01-B3B0117E1E2E}" type="presParOf" srcId="{FB227A9C-175E-4B99-85C2-F8FD2C654F3B}" destId="{806594BA-D750-4649-87EF-B018B4061A8F}" srcOrd="6" destOrd="0" presId="urn:microsoft.com/office/officeart/2005/8/layout/default"/>
    <dgm:cxn modelId="{6308A31F-B048-4C18-A484-2451FC0E0179}" type="presParOf" srcId="{FB227A9C-175E-4B99-85C2-F8FD2C654F3B}" destId="{8E127AD3-0027-4DD2-B79D-417A75A3B085}" srcOrd="7" destOrd="0" presId="urn:microsoft.com/office/officeart/2005/8/layout/default"/>
    <dgm:cxn modelId="{8F80C144-B972-4A7A-B1F8-04F6D61058DE}" type="presParOf" srcId="{FB227A9C-175E-4B99-85C2-F8FD2C654F3B}" destId="{97E7CC12-00F3-494C-9BD7-87D33EB3967D}" srcOrd="8" destOrd="0" presId="urn:microsoft.com/office/officeart/2005/8/layout/default"/>
    <dgm:cxn modelId="{F688B1E6-D357-48F2-8202-39827AA9E046}" type="presParOf" srcId="{FB227A9C-175E-4B99-85C2-F8FD2C654F3B}" destId="{9C602273-EB14-4980-A12D-9C0432D9E575}" srcOrd="9" destOrd="0" presId="urn:microsoft.com/office/officeart/2005/8/layout/default"/>
    <dgm:cxn modelId="{9FDBD7C5-4608-4639-8DBE-3E44A8204217}" type="presParOf" srcId="{FB227A9C-175E-4B99-85C2-F8FD2C654F3B}" destId="{3CC30E80-D645-4E87-9463-2358058ED45F}" srcOrd="10" destOrd="0" presId="urn:microsoft.com/office/officeart/2005/8/layout/default"/>
    <dgm:cxn modelId="{F1AC1E85-B20B-448E-9031-7B5B04BCA1E6}" type="presParOf" srcId="{FB227A9C-175E-4B99-85C2-F8FD2C654F3B}" destId="{41AC5D7A-BD0C-44CE-8A8C-829043ABDEE1}" srcOrd="11" destOrd="0" presId="urn:microsoft.com/office/officeart/2005/8/layout/default"/>
    <dgm:cxn modelId="{50357D27-2B3C-48F2-B978-E374454EF766}" type="presParOf" srcId="{FB227A9C-175E-4B99-85C2-F8FD2C654F3B}" destId="{23B7CC67-B93E-4419-889C-99B5B09BBF2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D25BF-2F0C-4E89-9D14-365E245D092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DBAE40-7637-44E5-9AFF-DCB0A214A375}">
      <dgm:prSet/>
      <dgm:spPr/>
      <dgm:t>
        <a:bodyPr/>
        <a:lstStyle/>
        <a:p>
          <a:r>
            <a:rPr lang="en-US" dirty="0"/>
            <a:t>Describe some of the experiences you have had with succession and comment on what were the biggest challenges?</a:t>
          </a:r>
        </a:p>
      </dgm:t>
    </dgm:pt>
    <dgm:pt modelId="{4C0DBCAD-499D-4EBB-9D22-D79279159066}" type="parTrans" cxnId="{153A12D9-2FF9-4D19-8AF4-CEE17CD4564D}">
      <dgm:prSet/>
      <dgm:spPr/>
      <dgm:t>
        <a:bodyPr/>
        <a:lstStyle/>
        <a:p>
          <a:endParaRPr lang="en-US"/>
        </a:p>
      </dgm:t>
    </dgm:pt>
    <dgm:pt modelId="{F7D654CF-B99B-4F83-883C-AF9AEE7E62B0}" type="sibTrans" cxnId="{153A12D9-2FF9-4D19-8AF4-CEE17CD4564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4B662E9-E049-452C-B6BB-8E18906D7B5C}">
      <dgm:prSet/>
      <dgm:spPr/>
      <dgm:t>
        <a:bodyPr/>
        <a:lstStyle/>
        <a:p>
          <a:r>
            <a:rPr lang="en-US"/>
            <a:t>If you had the opportunity to do it again, what would you do differently the second time?</a:t>
          </a:r>
        </a:p>
      </dgm:t>
    </dgm:pt>
    <dgm:pt modelId="{E62000A8-F9FE-4E3D-AE48-014F1C802AB2}" type="parTrans" cxnId="{3CDB72EE-51F2-42DE-ABD3-54B78720483E}">
      <dgm:prSet/>
      <dgm:spPr/>
      <dgm:t>
        <a:bodyPr/>
        <a:lstStyle/>
        <a:p>
          <a:endParaRPr lang="en-US"/>
        </a:p>
      </dgm:t>
    </dgm:pt>
    <dgm:pt modelId="{5BD11FAA-FCF9-4AF5-85A3-3023AE36991F}" type="sibTrans" cxnId="{3CDB72EE-51F2-42DE-ABD3-54B78720483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852986-CDE7-41FC-AA20-EE8B14FCD546}">
      <dgm:prSet/>
      <dgm:spPr/>
      <dgm:t>
        <a:bodyPr/>
        <a:lstStyle/>
        <a:p>
          <a:r>
            <a:rPr lang="en-US"/>
            <a:t>Looking ahead, what succession situations need to be planned for and how will you organize it?</a:t>
          </a:r>
        </a:p>
      </dgm:t>
    </dgm:pt>
    <dgm:pt modelId="{1E102C78-C14C-420B-897F-C44A35C46A85}" type="parTrans" cxnId="{0E272D38-705E-47E6-92C0-F0F353CAB288}">
      <dgm:prSet/>
      <dgm:spPr/>
      <dgm:t>
        <a:bodyPr/>
        <a:lstStyle/>
        <a:p>
          <a:endParaRPr lang="en-US"/>
        </a:p>
      </dgm:t>
    </dgm:pt>
    <dgm:pt modelId="{069A1A62-E0BC-44C7-8257-E5B581E7B7C6}" type="sibTrans" cxnId="{0E272D38-705E-47E6-92C0-F0F353CAB28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9D51B2C-41D7-43D7-A2D7-7185F26D8808}" type="pres">
      <dgm:prSet presAssocID="{5FED25BF-2F0C-4E89-9D14-365E245D0920}" presName="Name0" presStyleCnt="0">
        <dgm:presLayoutVars>
          <dgm:animLvl val="lvl"/>
          <dgm:resizeHandles val="exact"/>
        </dgm:presLayoutVars>
      </dgm:prSet>
      <dgm:spPr/>
    </dgm:pt>
    <dgm:pt modelId="{FB45D1F0-4C59-4739-BBDF-0A9C080FDB6A}" type="pres">
      <dgm:prSet presAssocID="{4ADBAE40-7637-44E5-9AFF-DCB0A214A375}" presName="compositeNode" presStyleCnt="0">
        <dgm:presLayoutVars>
          <dgm:bulletEnabled val="1"/>
        </dgm:presLayoutVars>
      </dgm:prSet>
      <dgm:spPr/>
    </dgm:pt>
    <dgm:pt modelId="{48C2F942-8F59-4C72-9ACF-F5D63C49B431}" type="pres">
      <dgm:prSet presAssocID="{4ADBAE40-7637-44E5-9AFF-DCB0A214A375}" presName="bgRect" presStyleLbl="bgAccFollowNode1" presStyleIdx="0" presStyleCnt="3"/>
      <dgm:spPr/>
    </dgm:pt>
    <dgm:pt modelId="{243A17DA-1C21-4966-AE9F-20DD4F355195}" type="pres">
      <dgm:prSet presAssocID="{F7D654CF-B99B-4F83-883C-AF9AEE7E62B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4363F8-7F16-4B56-899B-EF12D60D91E4}" type="pres">
      <dgm:prSet presAssocID="{4ADBAE40-7637-44E5-9AFF-DCB0A214A375}" presName="bottomLine" presStyleLbl="alignNode1" presStyleIdx="1" presStyleCnt="6">
        <dgm:presLayoutVars/>
      </dgm:prSet>
      <dgm:spPr/>
    </dgm:pt>
    <dgm:pt modelId="{F2A38094-4593-4833-8CBF-0FFBA91075EE}" type="pres">
      <dgm:prSet presAssocID="{4ADBAE40-7637-44E5-9AFF-DCB0A214A375}" presName="nodeText" presStyleLbl="bgAccFollowNode1" presStyleIdx="0" presStyleCnt="3">
        <dgm:presLayoutVars>
          <dgm:bulletEnabled val="1"/>
        </dgm:presLayoutVars>
      </dgm:prSet>
      <dgm:spPr/>
    </dgm:pt>
    <dgm:pt modelId="{756E4DD1-6FE9-48A7-B2DE-772D272B2A1F}" type="pres">
      <dgm:prSet presAssocID="{F7D654CF-B99B-4F83-883C-AF9AEE7E62B0}" presName="sibTrans" presStyleCnt="0"/>
      <dgm:spPr/>
    </dgm:pt>
    <dgm:pt modelId="{2BA4D8CB-A787-4BCA-A8FF-E37FE3B6AA38}" type="pres">
      <dgm:prSet presAssocID="{74B662E9-E049-452C-B6BB-8E18906D7B5C}" presName="compositeNode" presStyleCnt="0">
        <dgm:presLayoutVars>
          <dgm:bulletEnabled val="1"/>
        </dgm:presLayoutVars>
      </dgm:prSet>
      <dgm:spPr/>
    </dgm:pt>
    <dgm:pt modelId="{5F56098F-311A-428F-94E0-A8CE1A9034F5}" type="pres">
      <dgm:prSet presAssocID="{74B662E9-E049-452C-B6BB-8E18906D7B5C}" presName="bgRect" presStyleLbl="bgAccFollowNode1" presStyleIdx="1" presStyleCnt="3"/>
      <dgm:spPr/>
    </dgm:pt>
    <dgm:pt modelId="{C1FB3D8B-ABFC-4DD8-9236-57854E457CDE}" type="pres">
      <dgm:prSet presAssocID="{5BD11FAA-FCF9-4AF5-85A3-3023AE36991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2E38E74-39FB-4588-9FEA-D3A311F0BCE0}" type="pres">
      <dgm:prSet presAssocID="{74B662E9-E049-452C-B6BB-8E18906D7B5C}" presName="bottomLine" presStyleLbl="alignNode1" presStyleIdx="3" presStyleCnt="6">
        <dgm:presLayoutVars/>
      </dgm:prSet>
      <dgm:spPr/>
    </dgm:pt>
    <dgm:pt modelId="{06E4509B-05F5-4774-8F6E-FE8551445EC8}" type="pres">
      <dgm:prSet presAssocID="{74B662E9-E049-452C-B6BB-8E18906D7B5C}" presName="nodeText" presStyleLbl="bgAccFollowNode1" presStyleIdx="1" presStyleCnt="3">
        <dgm:presLayoutVars>
          <dgm:bulletEnabled val="1"/>
        </dgm:presLayoutVars>
      </dgm:prSet>
      <dgm:spPr/>
    </dgm:pt>
    <dgm:pt modelId="{2AD685F9-B875-4DE0-9974-EF28CC0F7935}" type="pres">
      <dgm:prSet presAssocID="{5BD11FAA-FCF9-4AF5-85A3-3023AE36991F}" presName="sibTrans" presStyleCnt="0"/>
      <dgm:spPr/>
    </dgm:pt>
    <dgm:pt modelId="{B1715A67-20D6-4CAB-A552-EA2A4E353C59}" type="pres">
      <dgm:prSet presAssocID="{D2852986-CDE7-41FC-AA20-EE8B14FCD546}" presName="compositeNode" presStyleCnt="0">
        <dgm:presLayoutVars>
          <dgm:bulletEnabled val="1"/>
        </dgm:presLayoutVars>
      </dgm:prSet>
      <dgm:spPr/>
    </dgm:pt>
    <dgm:pt modelId="{82DDDB68-D0AE-4076-B405-D347E15399C9}" type="pres">
      <dgm:prSet presAssocID="{D2852986-CDE7-41FC-AA20-EE8B14FCD546}" presName="bgRect" presStyleLbl="bgAccFollowNode1" presStyleIdx="2" presStyleCnt="3"/>
      <dgm:spPr/>
    </dgm:pt>
    <dgm:pt modelId="{E51F10DB-1E9F-4A04-BB4C-B814539C6770}" type="pres">
      <dgm:prSet presAssocID="{069A1A62-E0BC-44C7-8257-E5B581E7B7C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26A0CC3-A14D-4DA8-85E7-30503CB6AD36}" type="pres">
      <dgm:prSet presAssocID="{D2852986-CDE7-41FC-AA20-EE8B14FCD546}" presName="bottomLine" presStyleLbl="alignNode1" presStyleIdx="5" presStyleCnt="6">
        <dgm:presLayoutVars/>
      </dgm:prSet>
      <dgm:spPr/>
    </dgm:pt>
    <dgm:pt modelId="{B344DA46-CF2F-4325-B743-F6E109BE11BE}" type="pres">
      <dgm:prSet presAssocID="{D2852986-CDE7-41FC-AA20-EE8B14FCD54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760AC0C-21AA-4EF7-80F4-7CBE6CBDB9EC}" type="presOf" srcId="{74B662E9-E049-452C-B6BB-8E18906D7B5C}" destId="{5F56098F-311A-428F-94E0-A8CE1A9034F5}" srcOrd="0" destOrd="0" presId="urn:microsoft.com/office/officeart/2016/7/layout/BasicLinearProcessNumbered"/>
    <dgm:cxn modelId="{29F42D12-D790-4FA1-8BA6-5EC3CAF56907}" type="presOf" srcId="{D2852986-CDE7-41FC-AA20-EE8B14FCD546}" destId="{B344DA46-CF2F-4325-B743-F6E109BE11BE}" srcOrd="1" destOrd="0" presId="urn:microsoft.com/office/officeart/2016/7/layout/BasicLinearProcessNumbered"/>
    <dgm:cxn modelId="{FDAA081D-D4AC-400F-9649-0F6DA6F65EA8}" type="presOf" srcId="{D2852986-CDE7-41FC-AA20-EE8B14FCD546}" destId="{82DDDB68-D0AE-4076-B405-D347E15399C9}" srcOrd="0" destOrd="0" presId="urn:microsoft.com/office/officeart/2016/7/layout/BasicLinearProcessNumbered"/>
    <dgm:cxn modelId="{B3B7FA27-CCBF-49E5-A8CE-AC42EE52A397}" type="presOf" srcId="{74B662E9-E049-452C-B6BB-8E18906D7B5C}" destId="{06E4509B-05F5-4774-8F6E-FE8551445EC8}" srcOrd="1" destOrd="0" presId="urn:microsoft.com/office/officeart/2016/7/layout/BasicLinearProcessNumbered"/>
    <dgm:cxn modelId="{0E272D38-705E-47E6-92C0-F0F353CAB288}" srcId="{5FED25BF-2F0C-4E89-9D14-365E245D0920}" destId="{D2852986-CDE7-41FC-AA20-EE8B14FCD546}" srcOrd="2" destOrd="0" parTransId="{1E102C78-C14C-420B-897F-C44A35C46A85}" sibTransId="{069A1A62-E0BC-44C7-8257-E5B581E7B7C6}"/>
    <dgm:cxn modelId="{478B4139-0C84-48AF-93C8-ED05CE4C2E91}" type="presOf" srcId="{4ADBAE40-7637-44E5-9AFF-DCB0A214A375}" destId="{F2A38094-4593-4833-8CBF-0FFBA91075EE}" srcOrd="1" destOrd="0" presId="urn:microsoft.com/office/officeart/2016/7/layout/BasicLinearProcessNumbered"/>
    <dgm:cxn modelId="{3FD2B367-438A-4FF5-A312-C0A96B571AAD}" type="presOf" srcId="{5FED25BF-2F0C-4E89-9D14-365E245D0920}" destId="{B9D51B2C-41D7-43D7-A2D7-7185F26D8808}" srcOrd="0" destOrd="0" presId="urn:microsoft.com/office/officeart/2016/7/layout/BasicLinearProcessNumbered"/>
    <dgm:cxn modelId="{22B62953-9410-423E-814F-F4256A99875F}" type="presOf" srcId="{4ADBAE40-7637-44E5-9AFF-DCB0A214A375}" destId="{48C2F942-8F59-4C72-9ACF-F5D63C49B431}" srcOrd="0" destOrd="0" presId="urn:microsoft.com/office/officeart/2016/7/layout/BasicLinearProcessNumbered"/>
    <dgm:cxn modelId="{15E0B9D8-C0EF-4F02-9064-7AD84B42B79F}" type="presOf" srcId="{5BD11FAA-FCF9-4AF5-85A3-3023AE36991F}" destId="{C1FB3D8B-ABFC-4DD8-9236-57854E457CDE}" srcOrd="0" destOrd="0" presId="urn:microsoft.com/office/officeart/2016/7/layout/BasicLinearProcessNumbered"/>
    <dgm:cxn modelId="{153A12D9-2FF9-4D19-8AF4-CEE17CD4564D}" srcId="{5FED25BF-2F0C-4E89-9D14-365E245D0920}" destId="{4ADBAE40-7637-44E5-9AFF-DCB0A214A375}" srcOrd="0" destOrd="0" parTransId="{4C0DBCAD-499D-4EBB-9D22-D79279159066}" sibTransId="{F7D654CF-B99B-4F83-883C-AF9AEE7E62B0}"/>
    <dgm:cxn modelId="{BA8340E2-16E4-4C4C-BBC4-8F1742F31733}" type="presOf" srcId="{F7D654CF-B99B-4F83-883C-AF9AEE7E62B0}" destId="{243A17DA-1C21-4966-AE9F-20DD4F355195}" srcOrd="0" destOrd="0" presId="urn:microsoft.com/office/officeart/2016/7/layout/BasicLinearProcessNumbered"/>
    <dgm:cxn modelId="{22EBF0E8-0D5B-4460-865D-7E8C16787C84}" type="presOf" srcId="{069A1A62-E0BC-44C7-8257-E5B581E7B7C6}" destId="{E51F10DB-1E9F-4A04-BB4C-B814539C6770}" srcOrd="0" destOrd="0" presId="urn:microsoft.com/office/officeart/2016/7/layout/BasicLinearProcessNumbered"/>
    <dgm:cxn modelId="{3CDB72EE-51F2-42DE-ABD3-54B78720483E}" srcId="{5FED25BF-2F0C-4E89-9D14-365E245D0920}" destId="{74B662E9-E049-452C-B6BB-8E18906D7B5C}" srcOrd="1" destOrd="0" parTransId="{E62000A8-F9FE-4E3D-AE48-014F1C802AB2}" sibTransId="{5BD11FAA-FCF9-4AF5-85A3-3023AE36991F}"/>
    <dgm:cxn modelId="{46D6CE3D-424B-4DA8-85EC-C5F4162CCA08}" type="presParOf" srcId="{B9D51B2C-41D7-43D7-A2D7-7185F26D8808}" destId="{FB45D1F0-4C59-4739-BBDF-0A9C080FDB6A}" srcOrd="0" destOrd="0" presId="urn:microsoft.com/office/officeart/2016/7/layout/BasicLinearProcessNumbered"/>
    <dgm:cxn modelId="{A8F3F0F3-B4B8-4858-A206-E95D484F7CB1}" type="presParOf" srcId="{FB45D1F0-4C59-4739-BBDF-0A9C080FDB6A}" destId="{48C2F942-8F59-4C72-9ACF-F5D63C49B431}" srcOrd="0" destOrd="0" presId="urn:microsoft.com/office/officeart/2016/7/layout/BasicLinearProcessNumbered"/>
    <dgm:cxn modelId="{BD00E538-308C-48C6-A5AA-B3232152ACA8}" type="presParOf" srcId="{FB45D1F0-4C59-4739-BBDF-0A9C080FDB6A}" destId="{243A17DA-1C21-4966-AE9F-20DD4F355195}" srcOrd="1" destOrd="0" presId="urn:microsoft.com/office/officeart/2016/7/layout/BasicLinearProcessNumbered"/>
    <dgm:cxn modelId="{A0B44037-15A7-4090-8BBC-C945BFD1F327}" type="presParOf" srcId="{FB45D1F0-4C59-4739-BBDF-0A9C080FDB6A}" destId="{F14363F8-7F16-4B56-899B-EF12D60D91E4}" srcOrd="2" destOrd="0" presId="urn:microsoft.com/office/officeart/2016/7/layout/BasicLinearProcessNumbered"/>
    <dgm:cxn modelId="{7C442559-FA71-4B42-AC41-399A9B8FB9A8}" type="presParOf" srcId="{FB45D1F0-4C59-4739-BBDF-0A9C080FDB6A}" destId="{F2A38094-4593-4833-8CBF-0FFBA91075EE}" srcOrd="3" destOrd="0" presId="urn:microsoft.com/office/officeart/2016/7/layout/BasicLinearProcessNumbered"/>
    <dgm:cxn modelId="{C4A89BA6-9D36-4EB2-9ADF-040028F6E37B}" type="presParOf" srcId="{B9D51B2C-41D7-43D7-A2D7-7185F26D8808}" destId="{756E4DD1-6FE9-48A7-B2DE-772D272B2A1F}" srcOrd="1" destOrd="0" presId="urn:microsoft.com/office/officeart/2016/7/layout/BasicLinearProcessNumbered"/>
    <dgm:cxn modelId="{70789DC8-527C-46EC-8D4F-2B032AEAF008}" type="presParOf" srcId="{B9D51B2C-41D7-43D7-A2D7-7185F26D8808}" destId="{2BA4D8CB-A787-4BCA-A8FF-E37FE3B6AA38}" srcOrd="2" destOrd="0" presId="urn:microsoft.com/office/officeart/2016/7/layout/BasicLinearProcessNumbered"/>
    <dgm:cxn modelId="{F6352822-85D0-430F-AE29-63155D7846FB}" type="presParOf" srcId="{2BA4D8CB-A787-4BCA-A8FF-E37FE3B6AA38}" destId="{5F56098F-311A-428F-94E0-A8CE1A9034F5}" srcOrd="0" destOrd="0" presId="urn:microsoft.com/office/officeart/2016/7/layout/BasicLinearProcessNumbered"/>
    <dgm:cxn modelId="{84CBAB90-77A6-4365-A037-3247E2C2E5C4}" type="presParOf" srcId="{2BA4D8CB-A787-4BCA-A8FF-E37FE3B6AA38}" destId="{C1FB3D8B-ABFC-4DD8-9236-57854E457CDE}" srcOrd="1" destOrd="0" presId="urn:microsoft.com/office/officeart/2016/7/layout/BasicLinearProcessNumbered"/>
    <dgm:cxn modelId="{74C34C84-53E9-4A11-B458-4957D0FF3BBA}" type="presParOf" srcId="{2BA4D8CB-A787-4BCA-A8FF-E37FE3B6AA38}" destId="{22E38E74-39FB-4588-9FEA-D3A311F0BCE0}" srcOrd="2" destOrd="0" presId="urn:microsoft.com/office/officeart/2016/7/layout/BasicLinearProcessNumbered"/>
    <dgm:cxn modelId="{E9BC0A61-C355-4142-8769-D0B9EAECF136}" type="presParOf" srcId="{2BA4D8CB-A787-4BCA-A8FF-E37FE3B6AA38}" destId="{06E4509B-05F5-4774-8F6E-FE8551445EC8}" srcOrd="3" destOrd="0" presId="urn:microsoft.com/office/officeart/2016/7/layout/BasicLinearProcessNumbered"/>
    <dgm:cxn modelId="{6D6C26D9-05B8-4C0F-B63C-7A0FF08EA569}" type="presParOf" srcId="{B9D51B2C-41D7-43D7-A2D7-7185F26D8808}" destId="{2AD685F9-B875-4DE0-9974-EF28CC0F7935}" srcOrd="3" destOrd="0" presId="urn:microsoft.com/office/officeart/2016/7/layout/BasicLinearProcessNumbered"/>
    <dgm:cxn modelId="{F573DB98-6090-4887-8CBE-0EE869299EEF}" type="presParOf" srcId="{B9D51B2C-41D7-43D7-A2D7-7185F26D8808}" destId="{B1715A67-20D6-4CAB-A552-EA2A4E353C59}" srcOrd="4" destOrd="0" presId="urn:microsoft.com/office/officeart/2016/7/layout/BasicLinearProcessNumbered"/>
    <dgm:cxn modelId="{4E4D12BA-71F0-4774-B170-3D39CC7ABEB7}" type="presParOf" srcId="{B1715A67-20D6-4CAB-A552-EA2A4E353C59}" destId="{82DDDB68-D0AE-4076-B405-D347E15399C9}" srcOrd="0" destOrd="0" presId="urn:microsoft.com/office/officeart/2016/7/layout/BasicLinearProcessNumbered"/>
    <dgm:cxn modelId="{5CC8034F-753F-4D38-9D4F-224C14F22C05}" type="presParOf" srcId="{B1715A67-20D6-4CAB-A552-EA2A4E353C59}" destId="{E51F10DB-1E9F-4A04-BB4C-B814539C6770}" srcOrd="1" destOrd="0" presId="urn:microsoft.com/office/officeart/2016/7/layout/BasicLinearProcessNumbered"/>
    <dgm:cxn modelId="{7BB1B1FA-ABA0-450B-AC8B-7AB6E8A9672F}" type="presParOf" srcId="{B1715A67-20D6-4CAB-A552-EA2A4E353C59}" destId="{626A0CC3-A14D-4DA8-85E7-30503CB6AD36}" srcOrd="2" destOrd="0" presId="urn:microsoft.com/office/officeart/2016/7/layout/BasicLinearProcessNumbered"/>
    <dgm:cxn modelId="{CC9FBB37-6AC4-4AFD-812D-4212227A2E53}" type="presParOf" srcId="{B1715A67-20D6-4CAB-A552-EA2A4E353C59}" destId="{B344DA46-CF2F-4325-B743-F6E109BE11B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C78EA-1F8B-42BC-BE69-FC93FF55972D}">
      <dsp:nvSpPr>
        <dsp:cNvPr id="0" name=""/>
        <dsp:cNvSpPr/>
      </dsp:nvSpPr>
      <dsp:spPr>
        <a:xfrm>
          <a:off x="630203" y="733201"/>
          <a:ext cx="504162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9F87D-44D1-487D-A896-4FEF459C533C}">
      <dsp:nvSpPr>
        <dsp:cNvPr id="0" name=""/>
        <dsp:cNvSpPr/>
      </dsp:nvSpPr>
      <dsp:spPr>
        <a:xfrm>
          <a:off x="1164616" y="690888"/>
          <a:ext cx="57978" cy="10849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89D99-BBC0-4466-8B6D-BE8108864D79}">
      <dsp:nvSpPr>
        <dsp:cNvPr id="0" name=""/>
        <dsp:cNvSpPr/>
      </dsp:nvSpPr>
      <dsp:spPr>
        <a:xfrm>
          <a:off x="347177" y="513232"/>
          <a:ext cx="440010" cy="440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75" tIns="17075" rIns="17075" bIns="170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</a:t>
          </a:r>
        </a:p>
      </dsp:txBody>
      <dsp:txXfrm>
        <a:off x="411615" y="577670"/>
        <a:ext cx="311134" cy="311134"/>
      </dsp:txXfrm>
    </dsp:sp>
    <dsp:sp modelId="{F34D4480-34F9-4DF6-BCB4-84F17F7EE054}">
      <dsp:nvSpPr>
        <dsp:cNvPr id="0" name=""/>
        <dsp:cNvSpPr/>
      </dsp:nvSpPr>
      <dsp:spPr>
        <a:xfrm>
          <a:off x="0" y="1118227"/>
          <a:ext cx="113436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480" tIns="165100" rIns="8948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Anxiety of the older leader</a:t>
          </a:r>
        </a:p>
      </dsp:txBody>
      <dsp:txXfrm>
        <a:off x="0" y="1345100"/>
        <a:ext cx="1134366" cy="1738727"/>
      </dsp:txXfrm>
    </dsp:sp>
    <dsp:sp modelId="{54501A9C-D7C9-4919-9926-35EDAFAFFD32}">
      <dsp:nvSpPr>
        <dsp:cNvPr id="0" name=""/>
        <dsp:cNvSpPr/>
      </dsp:nvSpPr>
      <dsp:spPr>
        <a:xfrm>
          <a:off x="1260406" y="734021"/>
          <a:ext cx="113436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E85036-7AA1-49DF-AFA1-7FBB163C84FB}">
      <dsp:nvSpPr>
        <dsp:cNvPr id="0" name=""/>
        <dsp:cNvSpPr/>
      </dsp:nvSpPr>
      <dsp:spPr>
        <a:xfrm>
          <a:off x="2425023" y="691550"/>
          <a:ext cx="57978" cy="1093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708D51-CF5A-492F-B610-7C1E787560B8}">
      <dsp:nvSpPr>
        <dsp:cNvPr id="0" name=""/>
        <dsp:cNvSpPr/>
      </dsp:nvSpPr>
      <dsp:spPr>
        <a:xfrm>
          <a:off x="1607584" y="514052"/>
          <a:ext cx="440010" cy="440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75" tIns="17075" rIns="17075" bIns="170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</a:t>
          </a:r>
        </a:p>
      </dsp:txBody>
      <dsp:txXfrm>
        <a:off x="1672022" y="578490"/>
        <a:ext cx="311134" cy="311134"/>
      </dsp:txXfrm>
    </dsp:sp>
    <dsp:sp modelId="{D573F3B3-CB32-4C5D-B806-00B390E9C127}">
      <dsp:nvSpPr>
        <dsp:cNvPr id="0" name=""/>
        <dsp:cNvSpPr/>
      </dsp:nvSpPr>
      <dsp:spPr>
        <a:xfrm>
          <a:off x="1260406" y="1120483"/>
          <a:ext cx="113436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480" tIns="165100" rIns="8948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Impatient  younger leader</a:t>
          </a:r>
        </a:p>
      </dsp:txBody>
      <dsp:txXfrm>
        <a:off x="1260406" y="1347356"/>
        <a:ext cx="1134366" cy="1738727"/>
      </dsp:txXfrm>
    </dsp:sp>
    <dsp:sp modelId="{8B9659EA-7275-430D-B1FE-3D4C9B9EBCD7}">
      <dsp:nvSpPr>
        <dsp:cNvPr id="0" name=""/>
        <dsp:cNvSpPr/>
      </dsp:nvSpPr>
      <dsp:spPr>
        <a:xfrm>
          <a:off x="2520814" y="734021"/>
          <a:ext cx="113436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3CCDD4-D4FC-4ADB-B40C-0B825211E6CA}">
      <dsp:nvSpPr>
        <dsp:cNvPr id="0" name=""/>
        <dsp:cNvSpPr/>
      </dsp:nvSpPr>
      <dsp:spPr>
        <a:xfrm>
          <a:off x="3685430" y="691550"/>
          <a:ext cx="57978" cy="1093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5E75E5-D434-40EE-88A3-F7ED9F69308B}">
      <dsp:nvSpPr>
        <dsp:cNvPr id="0" name=""/>
        <dsp:cNvSpPr/>
      </dsp:nvSpPr>
      <dsp:spPr>
        <a:xfrm>
          <a:off x="2867991" y="514052"/>
          <a:ext cx="440010" cy="440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75" tIns="17075" rIns="17075" bIns="170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</a:t>
          </a:r>
        </a:p>
      </dsp:txBody>
      <dsp:txXfrm>
        <a:off x="2932429" y="578490"/>
        <a:ext cx="311134" cy="311134"/>
      </dsp:txXfrm>
    </dsp:sp>
    <dsp:sp modelId="{003AC2D5-3D6B-4940-BACE-CDE9B9EFA5C9}">
      <dsp:nvSpPr>
        <dsp:cNvPr id="0" name=""/>
        <dsp:cNvSpPr/>
      </dsp:nvSpPr>
      <dsp:spPr>
        <a:xfrm>
          <a:off x="2520814" y="1120483"/>
          <a:ext cx="113436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480" tIns="165100" rIns="8948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Rumors and a lack of clarity</a:t>
          </a:r>
        </a:p>
      </dsp:txBody>
      <dsp:txXfrm>
        <a:off x="2520814" y="1347356"/>
        <a:ext cx="1134366" cy="1738727"/>
      </dsp:txXfrm>
    </dsp:sp>
    <dsp:sp modelId="{63982F6D-7D7E-436B-9FC2-83B986B8BD6B}">
      <dsp:nvSpPr>
        <dsp:cNvPr id="0" name=""/>
        <dsp:cNvSpPr/>
      </dsp:nvSpPr>
      <dsp:spPr>
        <a:xfrm>
          <a:off x="3781221" y="734021"/>
          <a:ext cx="56718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6476E7-9580-485D-B192-711D873407E8}">
      <dsp:nvSpPr>
        <dsp:cNvPr id="0" name=""/>
        <dsp:cNvSpPr/>
      </dsp:nvSpPr>
      <dsp:spPr>
        <a:xfrm>
          <a:off x="4128398" y="514052"/>
          <a:ext cx="440010" cy="440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75" tIns="17075" rIns="17075" bIns="170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</a:t>
          </a:r>
        </a:p>
      </dsp:txBody>
      <dsp:txXfrm>
        <a:off x="4192836" y="578490"/>
        <a:ext cx="311134" cy="311134"/>
      </dsp:txXfrm>
    </dsp:sp>
    <dsp:sp modelId="{4351485F-540A-4D07-BFD6-F1EF3F1118CD}">
      <dsp:nvSpPr>
        <dsp:cNvPr id="0" name=""/>
        <dsp:cNvSpPr/>
      </dsp:nvSpPr>
      <dsp:spPr>
        <a:xfrm>
          <a:off x="3781221" y="1120483"/>
          <a:ext cx="113436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480" tIns="165100" rIns="8948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challenge of embracing change</a:t>
          </a:r>
        </a:p>
      </dsp:txBody>
      <dsp:txXfrm>
        <a:off x="3781221" y="1347356"/>
        <a:ext cx="1134366" cy="1738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CCBFF-5E7D-415A-B609-D79813AE6F78}">
      <dsp:nvSpPr>
        <dsp:cNvPr id="0" name=""/>
        <dsp:cNvSpPr/>
      </dsp:nvSpPr>
      <dsp:spPr>
        <a:xfrm>
          <a:off x="2209537" y="836662"/>
          <a:ext cx="477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76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5713" y="879840"/>
        <a:ext cx="25418" cy="5083"/>
      </dsp:txXfrm>
    </dsp:sp>
    <dsp:sp modelId="{07ADA4EB-B4FA-443B-B4AC-E4535BCE0612}">
      <dsp:nvSpPr>
        <dsp:cNvPr id="0" name=""/>
        <dsp:cNvSpPr/>
      </dsp:nvSpPr>
      <dsp:spPr>
        <a:xfrm>
          <a:off x="1035" y="219291"/>
          <a:ext cx="2210302" cy="13261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07" tIns="113687" rIns="108307" bIns="1136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ministry/church will not go beyond a single generation</a:t>
          </a:r>
        </a:p>
      </dsp:txBody>
      <dsp:txXfrm>
        <a:off x="1035" y="219291"/>
        <a:ext cx="2210302" cy="1326181"/>
      </dsp:txXfrm>
    </dsp:sp>
    <dsp:sp modelId="{57CCA0D0-CAB7-43D4-AA39-FD800656FC04}">
      <dsp:nvSpPr>
        <dsp:cNvPr id="0" name=""/>
        <dsp:cNvSpPr/>
      </dsp:nvSpPr>
      <dsp:spPr>
        <a:xfrm>
          <a:off x="1106186" y="1543673"/>
          <a:ext cx="2718671" cy="477769"/>
        </a:xfrm>
        <a:custGeom>
          <a:avLst/>
          <a:gdLst/>
          <a:ahLst/>
          <a:cxnLst/>
          <a:rect l="0" t="0" r="0" b="0"/>
          <a:pathLst>
            <a:path>
              <a:moveTo>
                <a:pt x="2718671" y="0"/>
              </a:moveTo>
              <a:lnTo>
                <a:pt x="2718671" y="255984"/>
              </a:lnTo>
              <a:lnTo>
                <a:pt x="0" y="255984"/>
              </a:lnTo>
              <a:lnTo>
                <a:pt x="0" y="47776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6377" y="1780016"/>
        <a:ext cx="138289" cy="5083"/>
      </dsp:txXfrm>
    </dsp:sp>
    <dsp:sp modelId="{75BD8B06-9A10-456F-AFF4-9C1AE47E6F52}">
      <dsp:nvSpPr>
        <dsp:cNvPr id="0" name=""/>
        <dsp:cNvSpPr/>
      </dsp:nvSpPr>
      <dsp:spPr>
        <a:xfrm>
          <a:off x="2719707" y="219291"/>
          <a:ext cx="2210302" cy="13261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07" tIns="113687" rIns="108307" bIns="1136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There will be stagnation and inertia</a:t>
          </a:r>
        </a:p>
      </dsp:txBody>
      <dsp:txXfrm>
        <a:off x="2719707" y="219291"/>
        <a:ext cx="2210302" cy="1326181"/>
      </dsp:txXfrm>
    </dsp:sp>
    <dsp:sp modelId="{50723074-B007-4109-9AE1-E22149AEE83A}">
      <dsp:nvSpPr>
        <dsp:cNvPr id="0" name=""/>
        <dsp:cNvSpPr/>
      </dsp:nvSpPr>
      <dsp:spPr>
        <a:xfrm>
          <a:off x="2209537" y="2671213"/>
          <a:ext cx="477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76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5713" y="2714391"/>
        <a:ext cx="25418" cy="5083"/>
      </dsp:txXfrm>
    </dsp:sp>
    <dsp:sp modelId="{94EC7F09-0AA5-4CB6-AFB4-B143A91992BB}">
      <dsp:nvSpPr>
        <dsp:cNvPr id="0" name=""/>
        <dsp:cNvSpPr/>
      </dsp:nvSpPr>
      <dsp:spPr>
        <a:xfrm>
          <a:off x="1035" y="2053842"/>
          <a:ext cx="2210302" cy="13261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07" tIns="113687" rIns="108307" bIns="1136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New talent will not be attracted</a:t>
          </a:r>
        </a:p>
      </dsp:txBody>
      <dsp:txXfrm>
        <a:off x="1035" y="2053842"/>
        <a:ext cx="2210302" cy="1326181"/>
      </dsp:txXfrm>
    </dsp:sp>
    <dsp:sp modelId="{548FB27D-8344-420E-A318-7928AD7FDE35}">
      <dsp:nvSpPr>
        <dsp:cNvPr id="0" name=""/>
        <dsp:cNvSpPr/>
      </dsp:nvSpPr>
      <dsp:spPr>
        <a:xfrm>
          <a:off x="2719707" y="2053842"/>
          <a:ext cx="2210302" cy="13261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307" tIns="113687" rIns="108307" bIns="11368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There will be no space for new ideas or a fresh start </a:t>
          </a:r>
        </a:p>
      </dsp:txBody>
      <dsp:txXfrm>
        <a:off x="2719707" y="2053842"/>
        <a:ext cx="2210302" cy="1326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4549E-5B90-474E-9ECB-EAE4082CA8E1}">
      <dsp:nvSpPr>
        <dsp:cNvPr id="0" name=""/>
        <dsp:cNvSpPr/>
      </dsp:nvSpPr>
      <dsp:spPr>
        <a:xfrm>
          <a:off x="3173" y="163200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leader recognizes the need for succession</a:t>
          </a:r>
        </a:p>
      </dsp:txBody>
      <dsp:txXfrm>
        <a:off x="3173" y="163200"/>
        <a:ext cx="2517277" cy="1510366"/>
      </dsp:txXfrm>
    </dsp:sp>
    <dsp:sp modelId="{3AA8BA2B-8F59-4061-B20F-78E9CD792C0E}">
      <dsp:nvSpPr>
        <dsp:cNvPr id="0" name=""/>
        <dsp:cNvSpPr/>
      </dsp:nvSpPr>
      <dsp:spPr>
        <a:xfrm>
          <a:off x="2772178" y="163200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successor is identified</a:t>
          </a:r>
        </a:p>
      </dsp:txBody>
      <dsp:txXfrm>
        <a:off x="2772178" y="163200"/>
        <a:ext cx="2517277" cy="1510366"/>
      </dsp:txXfrm>
    </dsp:sp>
    <dsp:sp modelId="{30E2C342-9D6D-42CF-B136-E574CFEF3844}">
      <dsp:nvSpPr>
        <dsp:cNvPr id="0" name=""/>
        <dsp:cNvSpPr/>
      </dsp:nvSpPr>
      <dsp:spPr>
        <a:xfrm>
          <a:off x="5541184" y="163200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date is set</a:t>
          </a:r>
        </a:p>
      </dsp:txBody>
      <dsp:txXfrm>
        <a:off x="5541184" y="163200"/>
        <a:ext cx="2517277" cy="1510366"/>
      </dsp:txXfrm>
    </dsp:sp>
    <dsp:sp modelId="{806594BA-D750-4649-87EF-B018B4061A8F}">
      <dsp:nvSpPr>
        <dsp:cNvPr id="0" name=""/>
        <dsp:cNvSpPr/>
      </dsp:nvSpPr>
      <dsp:spPr>
        <a:xfrm>
          <a:off x="8310190" y="163200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Training/ preparation takes place</a:t>
          </a:r>
        </a:p>
      </dsp:txBody>
      <dsp:txXfrm>
        <a:off x="8310190" y="163200"/>
        <a:ext cx="2517277" cy="1510366"/>
      </dsp:txXfrm>
    </dsp:sp>
    <dsp:sp modelId="{97E7CC12-00F3-494C-9BD7-87D33EB3967D}">
      <dsp:nvSpPr>
        <dsp:cNvPr id="0" name=""/>
        <dsp:cNvSpPr/>
      </dsp:nvSpPr>
      <dsp:spPr>
        <a:xfrm>
          <a:off x="1387675" y="1925295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new vision/ strategy is devised</a:t>
          </a:r>
        </a:p>
      </dsp:txBody>
      <dsp:txXfrm>
        <a:off x="1387675" y="1925295"/>
        <a:ext cx="2517277" cy="1510366"/>
      </dsp:txXfrm>
    </dsp:sp>
    <dsp:sp modelId="{3CC30E80-D645-4E87-9463-2358058ED45F}">
      <dsp:nvSpPr>
        <dsp:cNvPr id="0" name=""/>
        <dsp:cNvSpPr/>
      </dsp:nvSpPr>
      <dsp:spPr>
        <a:xfrm>
          <a:off x="4156681" y="1925295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Replacement</a:t>
          </a:r>
        </a:p>
      </dsp:txBody>
      <dsp:txXfrm>
        <a:off x="4156681" y="1925295"/>
        <a:ext cx="2517277" cy="1510366"/>
      </dsp:txXfrm>
    </dsp:sp>
    <dsp:sp modelId="{23B7CC67-B93E-4419-889C-99B5B09BBF20}">
      <dsp:nvSpPr>
        <dsp:cNvPr id="0" name=""/>
        <dsp:cNvSpPr/>
      </dsp:nvSpPr>
      <dsp:spPr>
        <a:xfrm>
          <a:off x="6925687" y="1925295"/>
          <a:ext cx="2517277" cy="1510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 given to settling in</a:t>
          </a:r>
        </a:p>
      </dsp:txBody>
      <dsp:txXfrm>
        <a:off x="6925687" y="1925295"/>
        <a:ext cx="2517277" cy="1510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2F942-8F59-4C72-9ACF-F5D63C49B431}">
      <dsp:nvSpPr>
        <dsp:cNvPr id="0" name=""/>
        <dsp:cNvSpPr/>
      </dsp:nvSpPr>
      <dsp:spPr>
        <a:xfrm>
          <a:off x="0" y="720991"/>
          <a:ext cx="1540951" cy="21573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39" tIns="330200" rIns="12013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Describe some of the experiences you have had with succession and comment on what were the biggest challenges?</a:t>
          </a:r>
        </a:p>
      </dsp:txBody>
      <dsp:txXfrm>
        <a:off x="0" y="1540778"/>
        <a:ext cx="1540951" cy="1294399"/>
      </dsp:txXfrm>
    </dsp:sp>
    <dsp:sp modelId="{243A17DA-1C21-4966-AE9F-20DD4F355195}">
      <dsp:nvSpPr>
        <dsp:cNvPr id="0" name=""/>
        <dsp:cNvSpPr/>
      </dsp:nvSpPr>
      <dsp:spPr>
        <a:xfrm>
          <a:off x="446875" y="936725"/>
          <a:ext cx="647199" cy="6471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58" tIns="12700" rIns="50458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41655" y="1031505"/>
        <a:ext cx="457639" cy="457639"/>
      </dsp:txXfrm>
    </dsp:sp>
    <dsp:sp modelId="{F14363F8-7F16-4B56-899B-EF12D60D91E4}">
      <dsp:nvSpPr>
        <dsp:cNvPr id="0" name=""/>
        <dsp:cNvSpPr/>
      </dsp:nvSpPr>
      <dsp:spPr>
        <a:xfrm>
          <a:off x="0" y="2878252"/>
          <a:ext cx="1540951" cy="72"/>
        </a:xfrm>
        <a:prstGeom prst="rect">
          <a:avLst/>
        </a:prstGeom>
        <a:gradFill rotWithShape="0">
          <a:gsLst>
            <a:gs pos="0">
              <a:schemeClr val="accent5">
                <a:hueOff val="-3212797"/>
                <a:satOff val="574"/>
                <a:lumOff val="-1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212797"/>
                <a:satOff val="574"/>
                <a:lumOff val="-1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212797"/>
                <a:satOff val="574"/>
                <a:lumOff val="-1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212797"/>
              <a:satOff val="574"/>
              <a:lumOff val="-12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6098F-311A-428F-94E0-A8CE1A9034F5}">
      <dsp:nvSpPr>
        <dsp:cNvPr id="0" name=""/>
        <dsp:cNvSpPr/>
      </dsp:nvSpPr>
      <dsp:spPr>
        <a:xfrm>
          <a:off x="1695046" y="720991"/>
          <a:ext cx="1540951" cy="2157332"/>
        </a:xfrm>
        <a:prstGeom prst="rect">
          <a:avLst/>
        </a:prstGeom>
        <a:solidFill>
          <a:schemeClr val="accent5">
            <a:tint val="40000"/>
            <a:alpha val="90000"/>
            <a:hueOff val="-8053163"/>
            <a:satOff val="1456"/>
            <a:lumOff val="-51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3163"/>
              <a:satOff val="1456"/>
              <a:lumOff val="-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39" tIns="330200" rIns="12013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you had the opportunity to do it again, what would you do differently the second time?</a:t>
          </a:r>
        </a:p>
      </dsp:txBody>
      <dsp:txXfrm>
        <a:off x="1695046" y="1540778"/>
        <a:ext cx="1540951" cy="1294399"/>
      </dsp:txXfrm>
    </dsp:sp>
    <dsp:sp modelId="{C1FB3D8B-ABFC-4DD8-9236-57854E457CDE}">
      <dsp:nvSpPr>
        <dsp:cNvPr id="0" name=""/>
        <dsp:cNvSpPr/>
      </dsp:nvSpPr>
      <dsp:spPr>
        <a:xfrm>
          <a:off x="2141922" y="936725"/>
          <a:ext cx="647199" cy="647199"/>
        </a:xfrm>
        <a:prstGeom prst="ellipse">
          <a:avLst/>
        </a:prstGeom>
        <a:gradFill rotWithShape="0">
          <a:gsLst>
            <a:gs pos="0">
              <a:schemeClr val="accent5">
                <a:hueOff val="-6425593"/>
                <a:satOff val="1148"/>
                <a:lumOff val="-251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6425593"/>
                <a:satOff val="1148"/>
                <a:lumOff val="-251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6425593"/>
                <a:satOff val="1148"/>
                <a:lumOff val="-251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6425593"/>
              <a:satOff val="1148"/>
              <a:lumOff val="-2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58" tIns="12700" rIns="50458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236702" y="1031505"/>
        <a:ext cx="457639" cy="457639"/>
      </dsp:txXfrm>
    </dsp:sp>
    <dsp:sp modelId="{22E38E74-39FB-4588-9FEA-D3A311F0BCE0}">
      <dsp:nvSpPr>
        <dsp:cNvPr id="0" name=""/>
        <dsp:cNvSpPr/>
      </dsp:nvSpPr>
      <dsp:spPr>
        <a:xfrm>
          <a:off x="1695046" y="2878252"/>
          <a:ext cx="1540951" cy="72"/>
        </a:xfrm>
        <a:prstGeom prst="rect">
          <a:avLst/>
        </a:prstGeom>
        <a:gradFill rotWithShape="0">
          <a:gsLst>
            <a:gs pos="0">
              <a:schemeClr val="accent5">
                <a:hueOff val="-9638391"/>
                <a:satOff val="1722"/>
                <a:lumOff val="-37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9638391"/>
                <a:satOff val="1722"/>
                <a:lumOff val="-37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9638391"/>
                <a:satOff val="1722"/>
                <a:lumOff val="-37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9638391"/>
              <a:satOff val="1722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DDDB68-D0AE-4076-B405-D347E15399C9}">
      <dsp:nvSpPr>
        <dsp:cNvPr id="0" name=""/>
        <dsp:cNvSpPr/>
      </dsp:nvSpPr>
      <dsp:spPr>
        <a:xfrm>
          <a:off x="3390093" y="720991"/>
          <a:ext cx="1540951" cy="2157332"/>
        </a:xfrm>
        <a:prstGeom prst="rect">
          <a:avLst/>
        </a:prstGeom>
        <a:solidFill>
          <a:schemeClr val="accent5">
            <a:tint val="40000"/>
            <a:alpha val="90000"/>
            <a:hueOff val="-16106327"/>
            <a:satOff val="2911"/>
            <a:lumOff val="-101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6106327"/>
              <a:satOff val="2911"/>
              <a:lumOff val="-10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39" tIns="330200" rIns="12013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Looking ahead, what succession situations need to be planned for and how will you organize it?</a:t>
          </a:r>
        </a:p>
      </dsp:txBody>
      <dsp:txXfrm>
        <a:off x="3390093" y="1540778"/>
        <a:ext cx="1540951" cy="1294399"/>
      </dsp:txXfrm>
    </dsp:sp>
    <dsp:sp modelId="{E51F10DB-1E9F-4A04-BB4C-B814539C6770}">
      <dsp:nvSpPr>
        <dsp:cNvPr id="0" name=""/>
        <dsp:cNvSpPr/>
      </dsp:nvSpPr>
      <dsp:spPr>
        <a:xfrm>
          <a:off x="3836969" y="936725"/>
          <a:ext cx="647199" cy="647199"/>
        </a:xfrm>
        <a:prstGeom prst="ellipse">
          <a:avLst/>
        </a:prstGeom>
        <a:gradFill rotWithShape="0">
          <a:gsLst>
            <a:gs pos="0">
              <a:schemeClr val="accent5">
                <a:hueOff val="-12851187"/>
                <a:satOff val="2296"/>
                <a:lumOff val="-502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2851187"/>
                <a:satOff val="2296"/>
                <a:lumOff val="-502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2851187"/>
                <a:satOff val="2296"/>
                <a:lumOff val="-502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2851187"/>
              <a:satOff val="2296"/>
              <a:lumOff val="-5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58" tIns="12700" rIns="50458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3931749" y="1031505"/>
        <a:ext cx="457639" cy="457639"/>
      </dsp:txXfrm>
    </dsp:sp>
    <dsp:sp modelId="{626A0CC3-A14D-4DA8-85E7-30503CB6AD36}">
      <dsp:nvSpPr>
        <dsp:cNvPr id="0" name=""/>
        <dsp:cNvSpPr/>
      </dsp:nvSpPr>
      <dsp:spPr>
        <a:xfrm>
          <a:off x="3390093" y="2878252"/>
          <a:ext cx="1540951" cy="72"/>
        </a:xfrm>
        <a:prstGeom prst="rect">
          <a:avLst/>
        </a:prstGeom>
        <a:gradFill rotWithShape="0">
          <a:gsLst>
            <a:gs pos="0">
              <a:schemeClr val="accent5">
                <a:hueOff val="-16063984"/>
                <a:satOff val="2870"/>
                <a:lumOff val="-62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063984"/>
                <a:satOff val="2870"/>
                <a:lumOff val="-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063984"/>
                <a:satOff val="2870"/>
                <a:lumOff val="-62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063984"/>
              <a:satOff val="2870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5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7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5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75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9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77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5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3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9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0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2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0A7C-62DE-40BA-A6B1-E2CBC666FE6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9E75-8347-4999-955B-114990AC1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D75E-0C3A-4678-A632-36ACBEC7C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Succession planning for local churches and ministries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9F2CE-7A15-497F-A6BB-0C48A2054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Preparing for the next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7621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D7D9-4D27-46FC-84AF-EF420AFD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2336872"/>
            <a:ext cx="5305390" cy="4277287"/>
          </a:xfrm>
        </p:spPr>
        <p:txBody>
          <a:bodyPr>
            <a:normAutofit/>
          </a:bodyPr>
          <a:lstStyle/>
          <a:p>
            <a:r>
              <a:rPr lang="en-US" sz="2800" dirty="0"/>
              <a:t>Visionary leaders sometimes don’t want to retire</a:t>
            </a:r>
          </a:p>
          <a:p>
            <a:r>
              <a:rPr lang="en-US" sz="2800" dirty="0"/>
              <a:t>Younger leaders sometimes need to be pushed forward</a:t>
            </a:r>
          </a:p>
          <a:p>
            <a:r>
              <a:rPr lang="en-US" sz="2800" dirty="0"/>
              <a:t>The church/ ministry is comfortable with the status quo</a:t>
            </a:r>
          </a:p>
          <a:p>
            <a:r>
              <a:rPr lang="en-US" sz="2800" dirty="0"/>
              <a:t>Good succession takes time</a:t>
            </a:r>
          </a:p>
          <a:p>
            <a:r>
              <a:rPr lang="en-US" sz="2800" dirty="0"/>
              <a:t>The baton can be dropped</a:t>
            </a:r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294C8-6CA0-4522-AD14-639804104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5" r="18938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55254-BE3F-448D-BDD8-AA131D12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Why plan for succession?</a:t>
            </a:r>
            <a:endParaRPr lang="en-GB" dirty="0"/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2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0E05AC-2EFE-439D-B27B-8770CA784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8" r="48581" b="-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18575-239A-42CD-8A84-6F2CFC40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Key barriers to succession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DAF50F-D567-418E-A78C-C36DB14C0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011953"/>
              </p:ext>
            </p:extLst>
          </p:nvPr>
        </p:nvGraphicFramePr>
        <p:xfrm>
          <a:off x="680322" y="2336873"/>
          <a:ext cx="5041628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1836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428D-41B0-4B5F-96AF-C4BD3406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Counting the cost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921F8-3AD4-4B70-8D8C-AD413C69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82318"/>
            <a:ext cx="4198182" cy="270782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8E533B-D530-4B61-82C1-83E3C731A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69744"/>
              </p:ext>
            </p:extLst>
          </p:nvPr>
        </p:nvGraphicFramePr>
        <p:xfrm>
          <a:off x="680322" y="2336873"/>
          <a:ext cx="4931045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87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A753-F160-4289-9E2B-18EC8FAB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Stages in the succession process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98095-B8F5-4570-A5FA-7F8F2B4BA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87195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0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C748-0B6F-4794-8E70-D25DC16D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Questions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843B7-9243-4961-8C57-BA4CEAF3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47" y="2336800"/>
            <a:ext cx="4106085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31B7BEA-196E-492D-9E8F-29BC7D5A8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66976"/>
              </p:ext>
            </p:extLst>
          </p:nvPr>
        </p:nvGraphicFramePr>
        <p:xfrm>
          <a:off x="680322" y="2336873"/>
          <a:ext cx="4931045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202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58C282-EB41-456F-A2D3-6FA690462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7" r="-2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ACB38-9C04-4D6C-A775-1AAC7127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Something to Ponder…</a:t>
            </a:r>
            <a:endParaRPr lang="en-GB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C2E5-F7A7-4207-8CBB-85DECF37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336873"/>
            <a:ext cx="3943905" cy="4332284"/>
          </a:xfrm>
        </p:spPr>
        <p:txBody>
          <a:bodyPr>
            <a:normAutofit/>
          </a:bodyPr>
          <a:lstStyle/>
          <a:p>
            <a:r>
              <a:rPr lang="en-US" sz="2000" dirty="0"/>
              <a:t>How do we develop a culture in church/ministry life that is open and willing to change?</a:t>
            </a:r>
          </a:p>
          <a:p>
            <a:r>
              <a:rPr lang="en-US" sz="2000" dirty="0"/>
              <a:t>How do we help senior leaders to hand over their ministries with dignity?</a:t>
            </a:r>
          </a:p>
          <a:p>
            <a:r>
              <a:rPr lang="en-US" sz="2000" dirty="0"/>
              <a:t>How do we train young leaders to assume responsibility and develop strategy without ignoring the past?</a:t>
            </a:r>
          </a:p>
          <a:p>
            <a:r>
              <a:rPr lang="en-US" sz="2000" dirty="0"/>
              <a:t>How can we support young and senior leaders to work together for the good of the kingdom?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199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230</TotalTime>
  <Words>286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Succession planning for local churches and ministries</vt:lpstr>
      <vt:lpstr>Why plan for succession?</vt:lpstr>
      <vt:lpstr>Key barriers to succession</vt:lpstr>
      <vt:lpstr>Counting the cost</vt:lpstr>
      <vt:lpstr>Stages in the succession process</vt:lpstr>
      <vt:lpstr>Questions </vt:lpstr>
      <vt:lpstr>Something to Ponder…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mcquoid</dc:creator>
  <cp:lastModifiedBy>stephen mcquoid</cp:lastModifiedBy>
  <cp:revision>14</cp:revision>
  <dcterms:created xsi:type="dcterms:W3CDTF">2018-09-29T20:04:37Z</dcterms:created>
  <dcterms:modified xsi:type="dcterms:W3CDTF">2018-10-01T10:48:52Z</dcterms:modified>
</cp:coreProperties>
</file>