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4" r:id="rId3"/>
    <p:sldId id="258" r:id="rId4"/>
    <p:sldId id="272" r:id="rId5"/>
    <p:sldId id="259" r:id="rId6"/>
    <p:sldId id="262" r:id="rId7"/>
    <p:sldId id="260" r:id="rId8"/>
    <p:sldId id="275" r:id="rId9"/>
    <p:sldId id="263" r:id="rId10"/>
    <p:sldId id="264" r:id="rId11"/>
    <p:sldId id="265" r:id="rId12"/>
    <p:sldId id="266" r:id="rId13"/>
    <p:sldId id="267" r:id="rId14"/>
    <p:sldId id="268" r:id="rId15"/>
    <p:sldId id="270" r:id="rId16"/>
    <p:sldId id="271" r:id="rId17"/>
    <p:sldId id="269"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3365" autoAdjust="0"/>
  </p:normalViewPr>
  <p:slideViewPr>
    <p:cSldViewPr snapToGrid="0">
      <p:cViewPr varScale="1">
        <p:scale>
          <a:sx n="48" d="100"/>
          <a:sy n="48" d="100"/>
        </p:scale>
        <p:origin x="136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C5B2C-CF5A-4220-B5A7-34710A1FA69E}" type="datetimeFigureOut">
              <a:rPr lang="de-DE" smtClean="0"/>
              <a:t>03.10.2018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ADCC73-CE64-45B2-AB89-6A14DA13F833}" type="slidenum">
              <a:rPr lang="de-DE" smtClean="0"/>
              <a:t>‹Nr.›</a:t>
            </a:fld>
            <a:endParaRPr lang="de-DE"/>
          </a:p>
        </p:txBody>
      </p:sp>
    </p:spTree>
    <p:extLst>
      <p:ext uri="{BB962C8B-B14F-4D97-AF65-F5344CB8AC3E}">
        <p14:creationId xmlns:p14="http://schemas.microsoft.com/office/powerpoint/2010/main" val="780999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Christian </a:t>
            </a:r>
            <a:r>
              <a:rPr lang="de-DE" dirty="0" err="1" smtClean="0"/>
              <a:t>cult</a:t>
            </a:r>
            <a:r>
              <a:rPr lang="de-DE" dirty="0" smtClean="0"/>
              <a:t> in </a:t>
            </a:r>
            <a:r>
              <a:rPr lang="de-DE" dirty="0" err="1" smtClean="0"/>
              <a:t>Indonesia</a:t>
            </a:r>
            <a:r>
              <a:rPr lang="de-DE" dirty="0" smtClean="0"/>
              <a:t>. </a:t>
            </a:r>
            <a:r>
              <a:rPr lang="de-DE" dirty="0" err="1" smtClean="0"/>
              <a:t>Deceased</a:t>
            </a:r>
            <a:r>
              <a:rPr lang="de-DE" baseline="0" dirty="0" smtClean="0"/>
              <a:t> relatives </a:t>
            </a:r>
            <a:r>
              <a:rPr lang="de-DE" baseline="0" dirty="0" err="1" smtClean="0"/>
              <a:t>are</a:t>
            </a:r>
            <a:r>
              <a:rPr lang="de-DE" baseline="0" dirty="0" smtClean="0"/>
              <a:t> </a:t>
            </a:r>
            <a:r>
              <a:rPr lang="de-DE" baseline="0" dirty="0" err="1" smtClean="0"/>
              <a:t>embalmed</a:t>
            </a:r>
            <a:r>
              <a:rPr lang="de-DE" baseline="0" dirty="0" smtClean="0"/>
              <a:t> </a:t>
            </a:r>
            <a:r>
              <a:rPr lang="de-DE" baseline="0" dirty="0" err="1" smtClean="0"/>
              <a:t>and</a:t>
            </a:r>
            <a:r>
              <a:rPr lang="de-DE" baseline="0" dirty="0" smtClean="0"/>
              <a:t> </a:t>
            </a:r>
            <a:r>
              <a:rPr lang="de-DE" baseline="0" dirty="0" err="1" smtClean="0"/>
              <a:t>kept</a:t>
            </a:r>
            <a:r>
              <a:rPr lang="de-DE" baseline="0" dirty="0" smtClean="0"/>
              <a:t> </a:t>
            </a:r>
            <a:r>
              <a:rPr lang="de-DE" baseline="0" dirty="0" err="1" smtClean="0"/>
              <a:t>for</a:t>
            </a:r>
            <a:r>
              <a:rPr lang="de-DE" baseline="0" dirty="0" smtClean="0"/>
              <a:t> </a:t>
            </a:r>
            <a:r>
              <a:rPr lang="de-DE" baseline="0" dirty="0" err="1" smtClean="0"/>
              <a:t>quite</a:t>
            </a:r>
            <a:r>
              <a:rPr lang="de-DE" baseline="0" dirty="0" smtClean="0"/>
              <a:t> a </a:t>
            </a:r>
            <a:r>
              <a:rPr lang="de-DE" baseline="0" dirty="0" err="1" smtClean="0"/>
              <a:t>while</a:t>
            </a:r>
            <a:r>
              <a:rPr lang="de-DE" baseline="0" dirty="0" smtClean="0"/>
              <a:t> in </a:t>
            </a:r>
            <a:r>
              <a:rPr lang="de-DE" baseline="0" dirty="0" err="1" smtClean="0"/>
              <a:t>the</a:t>
            </a:r>
            <a:r>
              <a:rPr lang="de-DE" baseline="0" dirty="0" smtClean="0"/>
              <a:t> </a:t>
            </a:r>
            <a:r>
              <a:rPr lang="de-DE" baseline="0" dirty="0" err="1" smtClean="0"/>
              <a:t>house</a:t>
            </a:r>
            <a:r>
              <a:rPr lang="de-DE" baseline="0" dirty="0" smtClean="0"/>
              <a:t>. After a time </a:t>
            </a:r>
            <a:r>
              <a:rPr lang="de-DE" baseline="0" dirty="0" err="1" smtClean="0"/>
              <a:t>they</a:t>
            </a:r>
            <a:r>
              <a:rPr lang="de-DE" baseline="0" dirty="0" smtClean="0"/>
              <a:t> </a:t>
            </a:r>
            <a:r>
              <a:rPr lang="de-DE" baseline="0" dirty="0" err="1" smtClean="0"/>
              <a:t>are</a:t>
            </a:r>
            <a:r>
              <a:rPr lang="de-DE" baseline="0" dirty="0" smtClean="0"/>
              <a:t> </a:t>
            </a:r>
            <a:r>
              <a:rPr lang="de-DE" baseline="0" dirty="0" err="1" smtClean="0"/>
              <a:t>presented</a:t>
            </a:r>
            <a:r>
              <a:rPr lang="de-DE" baseline="0" dirty="0" smtClean="0"/>
              <a:t> in </a:t>
            </a:r>
            <a:r>
              <a:rPr lang="de-DE" baseline="0" dirty="0" err="1" smtClean="0"/>
              <a:t>their</a:t>
            </a:r>
            <a:r>
              <a:rPr lang="de-DE" baseline="0" dirty="0" smtClean="0"/>
              <a:t> </a:t>
            </a:r>
            <a:r>
              <a:rPr lang="de-DE" baseline="0" dirty="0" err="1" smtClean="0"/>
              <a:t>garments</a:t>
            </a:r>
            <a:r>
              <a:rPr lang="de-DE" baseline="0" dirty="0" smtClean="0"/>
              <a:t> </a:t>
            </a:r>
            <a:r>
              <a:rPr lang="de-DE" baseline="0" dirty="0" err="1" smtClean="0"/>
              <a:t>as</a:t>
            </a:r>
            <a:r>
              <a:rPr lang="de-DE" baseline="0" dirty="0" smtClean="0"/>
              <a:t> </a:t>
            </a:r>
            <a:r>
              <a:rPr lang="de-DE" baseline="0" dirty="0" err="1" smtClean="0"/>
              <a:t>if</a:t>
            </a:r>
            <a:r>
              <a:rPr lang="de-DE" baseline="0" dirty="0" smtClean="0"/>
              <a:t> </a:t>
            </a:r>
            <a:r>
              <a:rPr lang="de-DE" baseline="0" dirty="0" err="1" smtClean="0"/>
              <a:t>they</a:t>
            </a:r>
            <a:r>
              <a:rPr lang="de-DE" baseline="0" dirty="0" smtClean="0"/>
              <a:t> </a:t>
            </a:r>
            <a:r>
              <a:rPr lang="de-DE" baseline="0" dirty="0" err="1" smtClean="0"/>
              <a:t>were</a:t>
            </a:r>
            <a:r>
              <a:rPr lang="de-DE" baseline="0" dirty="0" smtClean="0"/>
              <a:t> </a:t>
            </a:r>
            <a:r>
              <a:rPr lang="de-DE" baseline="0" dirty="0" err="1" smtClean="0"/>
              <a:t>alive</a:t>
            </a:r>
            <a:r>
              <a:rPr lang="de-DE" baseline="0" dirty="0" smtClean="0"/>
              <a:t>. </a:t>
            </a:r>
          </a:p>
          <a:p>
            <a:r>
              <a:rPr lang="de-DE" baseline="0" dirty="0" err="1" smtClean="0"/>
              <a:t>Speaking</a:t>
            </a:r>
            <a:r>
              <a:rPr lang="de-DE" baseline="0" dirty="0" smtClean="0"/>
              <a:t> </a:t>
            </a:r>
            <a:r>
              <a:rPr lang="de-DE" baseline="0" dirty="0" err="1" smtClean="0"/>
              <a:t>about</a:t>
            </a:r>
            <a:r>
              <a:rPr lang="de-DE" baseline="0" dirty="0" smtClean="0"/>
              <a:t> </a:t>
            </a:r>
            <a:r>
              <a:rPr lang="de-DE" baseline="0" dirty="0" err="1" smtClean="0"/>
              <a:t>growth</a:t>
            </a:r>
            <a:r>
              <a:rPr lang="de-DE" baseline="0" dirty="0" smtClean="0"/>
              <a:t> </a:t>
            </a:r>
            <a:r>
              <a:rPr lang="de-DE" baseline="0" dirty="0" err="1" smtClean="0"/>
              <a:t>we</a:t>
            </a:r>
            <a:r>
              <a:rPr lang="de-DE" baseline="0" dirty="0" smtClean="0"/>
              <a:t> </a:t>
            </a:r>
            <a:r>
              <a:rPr lang="de-DE" baseline="0" dirty="0" err="1" smtClean="0"/>
              <a:t>are</a:t>
            </a:r>
            <a:r>
              <a:rPr lang="de-DE" baseline="0" dirty="0" smtClean="0"/>
              <a:t> </a:t>
            </a:r>
            <a:r>
              <a:rPr lang="de-DE" baseline="0" dirty="0" err="1" smtClean="0"/>
              <a:t>speaking</a:t>
            </a:r>
            <a:r>
              <a:rPr lang="de-DE" baseline="0" dirty="0" smtClean="0"/>
              <a:t> </a:t>
            </a:r>
            <a:r>
              <a:rPr lang="de-DE" baseline="0" dirty="0" err="1" smtClean="0"/>
              <a:t>about</a:t>
            </a:r>
            <a:r>
              <a:rPr lang="de-DE" baseline="0" dirty="0" smtClean="0"/>
              <a:t> </a:t>
            </a:r>
            <a:r>
              <a:rPr lang="de-DE" baseline="0" dirty="0" err="1" smtClean="0"/>
              <a:t>life</a:t>
            </a:r>
            <a:r>
              <a:rPr lang="de-DE" baseline="0" dirty="0" smtClean="0"/>
              <a:t> </a:t>
            </a:r>
            <a:r>
              <a:rPr lang="de-DE" baseline="0" dirty="0" err="1" smtClean="0"/>
              <a:t>itself</a:t>
            </a:r>
            <a:r>
              <a:rPr lang="de-DE" baseline="0" dirty="0" smtClean="0"/>
              <a:t>. </a:t>
            </a:r>
            <a:r>
              <a:rPr lang="de-DE" baseline="0" dirty="0" err="1" smtClean="0"/>
              <a:t>To</a:t>
            </a:r>
            <a:r>
              <a:rPr lang="de-DE" baseline="0" dirty="0" smtClean="0"/>
              <a:t> live </a:t>
            </a:r>
            <a:r>
              <a:rPr lang="de-DE" baseline="0" dirty="0" err="1" smtClean="0"/>
              <a:t>is</a:t>
            </a:r>
            <a:r>
              <a:rPr lang="de-DE" baseline="0" dirty="0" smtClean="0"/>
              <a:t> </a:t>
            </a:r>
            <a:r>
              <a:rPr lang="de-DE" baseline="0" dirty="0" err="1" smtClean="0"/>
              <a:t>to</a:t>
            </a:r>
            <a:r>
              <a:rPr lang="de-DE" baseline="0" dirty="0" smtClean="0"/>
              <a:t> </a:t>
            </a:r>
            <a:r>
              <a:rPr lang="de-DE" baseline="0" dirty="0" err="1" smtClean="0"/>
              <a:t>grow</a:t>
            </a:r>
            <a:r>
              <a:rPr lang="de-DE" baseline="0" dirty="0" smtClean="0"/>
              <a:t>. Jesus </a:t>
            </a:r>
            <a:r>
              <a:rPr lang="de-DE" baseline="0" dirty="0" err="1" smtClean="0"/>
              <a:t>speaks</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church</a:t>
            </a:r>
            <a:r>
              <a:rPr lang="de-DE" baseline="0" dirty="0" smtClean="0"/>
              <a:t> in </a:t>
            </a:r>
            <a:r>
              <a:rPr lang="de-DE" baseline="0" dirty="0" err="1" smtClean="0"/>
              <a:t>Sardes</a:t>
            </a:r>
            <a:r>
              <a:rPr lang="de-DE" baseline="0" dirty="0" smtClean="0"/>
              <a:t>: </a:t>
            </a:r>
            <a:endParaRPr lang="de-DE" dirty="0" smtClean="0"/>
          </a:p>
          <a:p>
            <a:endParaRPr lang="de-DE" dirty="0" smtClean="0"/>
          </a:p>
          <a:p>
            <a:r>
              <a:rPr lang="de-DE" dirty="0" smtClean="0"/>
              <a:t>… </a:t>
            </a:r>
            <a:r>
              <a:rPr lang="en-US" sz="1200" b="0" i="0" u="none" strike="noStrike" kern="1200" baseline="0" dirty="0" smtClean="0">
                <a:solidFill>
                  <a:schemeClr val="tx1"/>
                </a:solidFill>
                <a:latin typeface="+mn-lt"/>
                <a:ea typeface="+mn-ea"/>
                <a:cs typeface="+mn-cs"/>
              </a:rPr>
              <a:t>you have a reputation of being alive, but you are dead. (Rev 3:1 NIV)</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What is life</a:t>
            </a:r>
            <a:r>
              <a:rPr lang="de-DE" sz="1200" b="0" i="0" u="none" strike="noStrike" kern="1200" baseline="0" dirty="0" smtClean="0">
                <a:solidFill>
                  <a:schemeClr val="tx1"/>
                </a:solidFill>
                <a:latin typeface="+mn-lt"/>
                <a:ea typeface="+mn-ea"/>
                <a:cs typeface="+mn-cs"/>
              </a:rPr>
              <a:t>?</a:t>
            </a:r>
          </a:p>
          <a:p>
            <a:r>
              <a:rPr lang="de-DE" sz="1200" b="0" i="0" u="none" strike="noStrike" kern="1200" baseline="0" dirty="0" err="1" smtClean="0">
                <a:solidFill>
                  <a:schemeClr val="tx1"/>
                </a:solidFill>
                <a:latin typeface="+mn-lt"/>
                <a:ea typeface="+mn-ea"/>
                <a:cs typeface="+mn-cs"/>
              </a:rPr>
              <a:t>Looking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alife</a:t>
            </a:r>
            <a:r>
              <a:rPr lang="de-DE" sz="1200" b="0" i="0" u="none" strike="noStrike" kern="1200" baseline="0" dirty="0" smtClean="0">
                <a:solidFill>
                  <a:schemeClr val="tx1"/>
                </a:solidFill>
                <a:latin typeface="+mn-lt"/>
                <a:ea typeface="+mn-ea"/>
                <a:cs typeface="+mn-cs"/>
              </a:rPr>
              <a:t>? Standing </a:t>
            </a:r>
            <a:r>
              <a:rPr lang="de-DE" sz="1200" b="0" i="0" u="none" strike="noStrike" kern="1200" baseline="0" dirty="0" err="1" smtClean="0">
                <a:solidFill>
                  <a:schemeClr val="tx1"/>
                </a:solidFill>
                <a:latin typeface="+mn-lt"/>
                <a:ea typeface="+mn-ea"/>
                <a:cs typeface="+mn-cs"/>
              </a:rPr>
              <a:t>up</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Being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clothed</a:t>
            </a:r>
            <a:r>
              <a:rPr lang="de-DE" sz="1200" b="0" i="0" u="none" strike="noStrike" kern="1200" baseline="0" dirty="0" smtClean="0">
                <a:solidFill>
                  <a:schemeClr val="tx1"/>
                </a:solidFill>
                <a:latin typeface="+mn-lt"/>
                <a:ea typeface="+mn-ea"/>
                <a:cs typeface="+mn-cs"/>
              </a:rPr>
              <a:t>? </a:t>
            </a:r>
          </a:p>
          <a:p>
            <a:r>
              <a:rPr lang="de-DE" sz="1200" b="0" i="0" u="none" strike="noStrike" kern="1200" baseline="0" dirty="0" smtClean="0">
                <a:solidFill>
                  <a:schemeClr val="tx1"/>
                </a:solidFill>
                <a:latin typeface="+mn-lt"/>
                <a:ea typeface="+mn-ea"/>
                <a:cs typeface="+mn-cs"/>
              </a:rPr>
              <a:t>Life </a:t>
            </a:r>
            <a:r>
              <a:rPr lang="de-DE" sz="1200" b="0" i="0" u="none" strike="noStrike" kern="1200" baseline="0" dirty="0" err="1" smtClean="0">
                <a:solidFill>
                  <a:schemeClr val="tx1"/>
                </a:solidFill>
                <a:latin typeface="+mn-lt"/>
                <a:ea typeface="+mn-ea"/>
                <a:cs typeface="+mn-cs"/>
              </a:rPr>
              <a:t>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independent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activity</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metabolism</a:t>
            </a:r>
            <a:r>
              <a:rPr lang="de-DE" sz="1200" b="0" i="0" u="none" strike="noStrike" kern="1200" baseline="0" dirty="0" smtClean="0">
                <a:solidFill>
                  <a:schemeClr val="tx1"/>
                </a:solidFill>
                <a:latin typeface="+mn-lt"/>
                <a:ea typeface="+mn-ea"/>
                <a:cs typeface="+mn-cs"/>
              </a:rPr>
              <a:t>. Plus Life </a:t>
            </a:r>
            <a:r>
              <a:rPr lang="de-DE" sz="1200" b="0" i="0" u="none" strike="noStrike" kern="1200" baseline="0" dirty="0" err="1" smtClean="0">
                <a:solidFill>
                  <a:schemeClr val="tx1"/>
                </a:solidFill>
                <a:latin typeface="+mn-lt"/>
                <a:ea typeface="+mn-ea"/>
                <a:cs typeface="+mn-cs"/>
              </a:rPr>
              <a:t>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reproduction</a:t>
            </a:r>
            <a:r>
              <a:rPr lang="de-DE" sz="1200" b="0" i="0" u="none" strike="noStrike" kern="1200" baseline="0" dirty="0" smtClean="0">
                <a:solidFill>
                  <a:schemeClr val="tx1"/>
                </a:solidFill>
                <a:latin typeface="+mn-lt"/>
                <a:ea typeface="+mn-ea"/>
                <a:cs typeface="+mn-cs"/>
              </a:rPr>
              <a:t>. </a:t>
            </a:r>
          </a:p>
          <a:p>
            <a:endParaRPr lang="de-DE" sz="1200" b="0" i="0" u="none" strike="noStrike" kern="1200" baseline="0" dirty="0" smtClean="0">
              <a:solidFill>
                <a:schemeClr val="tx1"/>
              </a:solidFill>
              <a:latin typeface="+mn-lt"/>
              <a:ea typeface="+mn-ea"/>
              <a:cs typeface="+mn-cs"/>
            </a:endParaRPr>
          </a:p>
          <a:p>
            <a:r>
              <a:rPr lang="de-DE" sz="1200" b="0" i="0" u="none" strike="noStrike" kern="1200" baseline="0" dirty="0" smtClean="0">
                <a:solidFill>
                  <a:schemeClr val="tx1"/>
                </a:solidFill>
                <a:latin typeface="+mn-lt"/>
                <a:ea typeface="+mn-ea"/>
                <a:cs typeface="+mn-cs"/>
              </a:rPr>
              <a:t>A </a:t>
            </a:r>
            <a:r>
              <a:rPr lang="de-DE" sz="1200" b="0" i="0" u="none" strike="noStrike" kern="1200" baseline="0" dirty="0" err="1" smtClean="0">
                <a:solidFill>
                  <a:schemeClr val="tx1"/>
                </a:solidFill>
                <a:latin typeface="+mn-lt"/>
                <a:ea typeface="+mn-ea"/>
                <a:cs typeface="+mn-cs"/>
              </a:rPr>
              <a:t>church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without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activity</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reproduction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dead</a:t>
            </a:r>
            <a:r>
              <a:rPr lang="de-DE" sz="1200" b="0" i="0" u="none" strike="noStrike" kern="1200" baseline="0" dirty="0" smtClean="0">
                <a:solidFill>
                  <a:schemeClr val="tx1"/>
                </a:solidFill>
                <a:latin typeface="+mn-lt"/>
                <a:ea typeface="+mn-ea"/>
                <a:cs typeface="+mn-cs"/>
              </a:rPr>
              <a:t>. Even </a:t>
            </a:r>
            <a:r>
              <a:rPr lang="de-DE" sz="1200" b="0" i="0" u="none" strike="noStrike" kern="1200" baseline="0" dirty="0" err="1" smtClean="0">
                <a:solidFill>
                  <a:schemeClr val="tx1"/>
                </a:solidFill>
                <a:latin typeface="+mn-lt"/>
                <a:ea typeface="+mn-ea"/>
                <a:cs typeface="+mn-cs"/>
              </a:rPr>
              <a:t>though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migth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look</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alive</a:t>
            </a:r>
            <a:r>
              <a:rPr lang="de-DE" sz="1200" b="0" i="0" u="none" strike="noStrike" kern="1200" baseline="0" dirty="0" smtClean="0">
                <a:solidFill>
                  <a:schemeClr val="tx1"/>
                </a:solidFill>
                <a:latin typeface="+mn-lt"/>
                <a:ea typeface="+mn-ea"/>
                <a:cs typeface="+mn-cs"/>
              </a:rPr>
              <a:t>. Dead </a:t>
            </a:r>
            <a:r>
              <a:rPr lang="de-DE" sz="1200" b="0" i="0" u="none" strike="noStrike" kern="1200" baseline="0" dirty="0" err="1" smtClean="0">
                <a:solidFill>
                  <a:schemeClr val="tx1"/>
                </a:solidFill>
                <a:latin typeface="+mn-lt"/>
                <a:ea typeface="+mn-ea"/>
                <a:cs typeface="+mn-cs"/>
              </a:rPr>
              <a:t>people‘s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hair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fingernails</a:t>
            </a:r>
            <a:r>
              <a:rPr lang="de-DE" sz="1200" b="0" i="0" u="none" strike="noStrike" kern="1200" baseline="0" dirty="0" smtClean="0">
                <a:solidFill>
                  <a:schemeClr val="tx1"/>
                </a:solidFill>
                <a:latin typeface="+mn-lt"/>
                <a:ea typeface="+mn-ea"/>
                <a:cs typeface="+mn-cs"/>
              </a:rPr>
              <a:t> still </a:t>
            </a:r>
            <a:r>
              <a:rPr lang="de-DE" sz="1200" b="0" i="0" u="none" strike="noStrike" kern="1200" baseline="0" dirty="0" err="1" smtClean="0">
                <a:solidFill>
                  <a:schemeClr val="tx1"/>
                </a:solidFill>
                <a:latin typeface="+mn-lt"/>
                <a:ea typeface="+mn-ea"/>
                <a:cs typeface="+mn-cs"/>
              </a:rPr>
              <a:t>grow</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for</a:t>
            </a:r>
            <a:r>
              <a:rPr lang="de-DE" sz="1200" b="0" i="0" u="none" strike="noStrike" kern="1200" baseline="0" dirty="0" smtClean="0">
                <a:solidFill>
                  <a:schemeClr val="tx1"/>
                </a:solidFill>
                <a:latin typeface="+mn-lt"/>
                <a:ea typeface="+mn-ea"/>
                <a:cs typeface="+mn-cs"/>
              </a:rPr>
              <a:t> a time. But </a:t>
            </a:r>
            <a:r>
              <a:rPr lang="de-DE" sz="1200" b="0" i="0" u="none" strike="noStrike" kern="1200" baseline="0" dirty="0" err="1" smtClean="0">
                <a:solidFill>
                  <a:schemeClr val="tx1"/>
                </a:solidFill>
                <a:latin typeface="+mn-lt"/>
                <a:ea typeface="+mn-ea"/>
                <a:cs typeface="+mn-cs"/>
              </a:rPr>
              <a:t>this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wouldn‘t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fool</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anybody</a:t>
            </a:r>
            <a:r>
              <a:rPr lang="de-DE" sz="1200" b="0" i="0" u="none" strike="noStrike" kern="1200" baseline="0" dirty="0" smtClean="0">
                <a:solidFill>
                  <a:schemeClr val="tx1"/>
                </a:solidFill>
                <a:latin typeface="+mn-lt"/>
                <a:ea typeface="+mn-ea"/>
                <a:cs typeface="+mn-cs"/>
              </a:rPr>
              <a:t>. Nobody </a:t>
            </a:r>
            <a:r>
              <a:rPr lang="de-DE" sz="1200" b="0" i="0" u="none" strike="noStrike" kern="1200" baseline="0" dirty="0" err="1" smtClean="0">
                <a:solidFill>
                  <a:schemeClr val="tx1"/>
                </a:solidFill>
                <a:latin typeface="+mn-lt"/>
                <a:ea typeface="+mn-ea"/>
                <a:cs typeface="+mn-cs"/>
              </a:rPr>
              <a:t>has</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problem</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to</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recognize</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corpse</a:t>
            </a:r>
            <a:r>
              <a:rPr lang="de-DE" sz="1200" b="0" i="0" u="none" strike="noStrike" kern="1200" baseline="0" dirty="0" smtClean="0">
                <a:solidFill>
                  <a:schemeClr val="tx1"/>
                </a:solidFill>
                <a:latin typeface="+mn-lt"/>
                <a:ea typeface="+mn-ea"/>
                <a:cs typeface="+mn-cs"/>
              </a:rPr>
              <a:t>. </a:t>
            </a:r>
          </a:p>
          <a:p>
            <a:endParaRPr lang="de-DE" sz="1200" b="0" i="0" u="none" strike="noStrike" kern="1200" baseline="0" dirty="0" smtClean="0">
              <a:solidFill>
                <a:schemeClr val="tx1"/>
              </a:solidFill>
              <a:latin typeface="+mn-lt"/>
              <a:ea typeface="+mn-ea"/>
              <a:cs typeface="+mn-cs"/>
            </a:endParaRPr>
          </a:p>
          <a:p>
            <a:r>
              <a:rPr lang="de-DE" sz="1200" b="0" i="0" u="none" strike="noStrike" kern="1200" baseline="0" dirty="0" smtClean="0">
                <a:solidFill>
                  <a:schemeClr val="tx1"/>
                </a:solidFill>
                <a:latin typeface="+mn-lt"/>
                <a:ea typeface="+mn-ea"/>
                <a:cs typeface="+mn-cs"/>
              </a:rPr>
              <a:t>In Germany </a:t>
            </a:r>
            <a:r>
              <a:rPr lang="de-DE" sz="1200" b="0" i="0" u="none" strike="noStrike" kern="1200" baseline="0" dirty="0" err="1" smtClean="0">
                <a:solidFill>
                  <a:schemeClr val="tx1"/>
                </a:solidFill>
                <a:latin typeface="+mn-lt"/>
                <a:ea typeface="+mn-ea"/>
                <a:cs typeface="+mn-cs"/>
              </a:rPr>
              <a:t>some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people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quarrel</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about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church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growth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There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even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among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brethren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churches</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widespread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book</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called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Dangerous</a:t>
            </a:r>
            <a:r>
              <a:rPr lang="de-DE" sz="1200" b="0" i="0" u="none" strike="noStrike" kern="1200" baseline="0" dirty="0" smtClean="0">
                <a:solidFill>
                  <a:schemeClr val="tx1"/>
                </a:solidFill>
                <a:latin typeface="+mn-lt"/>
                <a:ea typeface="+mn-ea"/>
                <a:cs typeface="+mn-cs"/>
              </a:rPr>
              <a:t> Church-Growth“ </a:t>
            </a:r>
            <a:r>
              <a:rPr lang="de-DE" sz="1200" b="0" i="0" u="none" strike="noStrike" kern="1200" baseline="0" dirty="0" err="1" smtClean="0">
                <a:solidFill>
                  <a:schemeClr val="tx1"/>
                </a:solidFill>
                <a:latin typeface="+mn-lt"/>
                <a:ea typeface="+mn-ea"/>
                <a:cs typeface="+mn-cs"/>
              </a:rPr>
              <a:t>by</a:t>
            </a:r>
            <a:r>
              <a:rPr lang="de-DE" sz="1200" b="0" i="0" u="none" strike="noStrike" kern="1200" baseline="0" dirty="0" smtClean="0">
                <a:solidFill>
                  <a:schemeClr val="tx1"/>
                </a:solidFill>
                <a:latin typeface="+mn-lt"/>
                <a:ea typeface="+mn-ea"/>
                <a:cs typeface="+mn-cs"/>
              </a:rPr>
              <a:t> Rudolf </a:t>
            </a:r>
            <a:r>
              <a:rPr lang="de-DE" sz="1200" b="0" i="0" u="none" strike="noStrike" kern="1200" baseline="0" dirty="0" err="1" smtClean="0">
                <a:solidFill>
                  <a:schemeClr val="tx1"/>
                </a:solidFill>
                <a:latin typeface="+mn-lt"/>
                <a:ea typeface="+mn-ea"/>
                <a:cs typeface="+mn-cs"/>
              </a:rPr>
              <a:t>Ebertshäuser</a:t>
            </a:r>
            <a:r>
              <a:rPr lang="de-DE" sz="1200" b="0" i="0" u="none" strike="noStrike" kern="1200" baseline="0" dirty="0" smtClean="0">
                <a:solidFill>
                  <a:schemeClr val="tx1"/>
                </a:solidFill>
                <a:latin typeface="+mn-lt"/>
                <a:ea typeface="+mn-ea"/>
                <a:cs typeface="+mn-cs"/>
              </a:rPr>
              <a:t>. As </a:t>
            </a:r>
            <a:r>
              <a:rPr lang="de-DE" sz="1200" b="0" i="0" u="none" strike="noStrike" kern="1200" baseline="0" dirty="0" err="1" smtClean="0">
                <a:solidFill>
                  <a:schemeClr val="tx1"/>
                </a:solidFill>
                <a:latin typeface="+mn-lt"/>
                <a:ea typeface="+mn-ea"/>
                <a:cs typeface="+mn-cs"/>
              </a:rPr>
              <a:t>the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church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considered</a:t>
            </a:r>
            <a:r>
              <a:rPr lang="de-DE" sz="1200" b="0" i="0" u="none" strike="noStrike" kern="1200" baseline="0" dirty="0" smtClean="0">
                <a:solidFill>
                  <a:schemeClr val="tx1"/>
                </a:solidFill>
                <a:latin typeface="+mn-lt"/>
                <a:ea typeface="+mn-ea"/>
                <a:cs typeface="+mn-cs"/>
              </a:rPr>
              <a:t> a „Little </a:t>
            </a:r>
            <a:r>
              <a:rPr lang="de-DE" sz="1200" b="0" i="0" u="none" strike="noStrike" kern="1200" baseline="0" dirty="0" err="1" smtClean="0">
                <a:solidFill>
                  <a:schemeClr val="tx1"/>
                </a:solidFill>
                <a:latin typeface="+mn-lt"/>
                <a:ea typeface="+mn-ea"/>
                <a:cs typeface="+mn-cs"/>
              </a:rPr>
              <a:t>flock</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any</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kind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growth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seems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suspect</a:t>
            </a:r>
            <a:r>
              <a:rPr lang="de-DE" sz="1200" b="0" i="0" u="none" strike="noStrike" kern="1200" baseline="0" dirty="0" smtClean="0">
                <a:solidFill>
                  <a:schemeClr val="tx1"/>
                </a:solidFill>
                <a:latin typeface="+mn-lt"/>
                <a:ea typeface="+mn-ea"/>
                <a:cs typeface="+mn-cs"/>
              </a:rPr>
              <a:t>. </a:t>
            </a:r>
          </a:p>
          <a:p>
            <a:endParaRPr lang="de-DE" sz="1200" b="0" i="0" u="none" strike="noStrike" kern="1200" baseline="0" dirty="0" smtClean="0">
              <a:solidFill>
                <a:schemeClr val="tx1"/>
              </a:solidFill>
              <a:latin typeface="+mn-lt"/>
              <a:ea typeface="+mn-ea"/>
              <a:cs typeface="+mn-cs"/>
            </a:endParaRPr>
          </a:p>
          <a:p>
            <a:r>
              <a:rPr lang="de-DE" sz="1200" b="0" i="0" u="none" strike="noStrike" kern="1200" baseline="0" dirty="0" err="1" smtClean="0">
                <a:solidFill>
                  <a:schemeClr val="tx1"/>
                </a:solidFill>
                <a:latin typeface="+mn-lt"/>
                <a:ea typeface="+mn-ea"/>
                <a:cs typeface="+mn-cs"/>
              </a:rPr>
              <a:t>Speaking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about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growth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this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morning</a:t>
            </a:r>
            <a:r>
              <a:rPr lang="de-DE" sz="1200" b="0" i="0" u="none" strike="noStrike" kern="1200" baseline="0" dirty="0" smtClean="0">
                <a:solidFill>
                  <a:schemeClr val="tx1"/>
                </a:solidFill>
                <a:latin typeface="+mn-lt"/>
                <a:ea typeface="+mn-ea"/>
                <a:cs typeface="+mn-cs"/>
              </a:rPr>
              <a:t> I am </a:t>
            </a:r>
            <a:r>
              <a:rPr lang="de-DE" sz="1200" b="0" i="0" u="none" strike="noStrike" kern="1200" baseline="0" dirty="0" err="1" smtClean="0">
                <a:solidFill>
                  <a:schemeClr val="tx1"/>
                </a:solidFill>
                <a:latin typeface="+mn-lt"/>
                <a:ea typeface="+mn-ea"/>
                <a:cs typeface="+mn-cs"/>
              </a:rPr>
              <a:t>speaking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about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life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the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church</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itself</a:t>
            </a:r>
            <a:r>
              <a:rPr lang="de-DE" sz="1200" b="0" i="0" u="none" strike="noStrike" kern="1200" baseline="0" dirty="0" smtClean="0">
                <a:solidFill>
                  <a:schemeClr val="tx1"/>
                </a:solidFill>
                <a:latin typeface="+mn-lt"/>
                <a:ea typeface="+mn-ea"/>
                <a:cs typeface="+mn-cs"/>
              </a:rPr>
              <a:t>. Not </a:t>
            </a:r>
            <a:r>
              <a:rPr lang="de-DE" sz="1200" b="0" i="0" u="none" strike="noStrike" kern="1200" baseline="0" dirty="0" err="1" smtClean="0">
                <a:solidFill>
                  <a:schemeClr val="tx1"/>
                </a:solidFill>
                <a:latin typeface="+mn-lt"/>
                <a:ea typeface="+mn-ea"/>
                <a:cs typeface="+mn-cs"/>
              </a:rPr>
              <a:t>about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numbers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statistics</a:t>
            </a:r>
            <a:r>
              <a:rPr lang="de-DE" sz="1200" b="0" i="0" u="none" strike="noStrike" kern="1200" baseline="0" dirty="0" smtClean="0">
                <a:solidFill>
                  <a:schemeClr val="tx1"/>
                </a:solidFill>
                <a:latin typeface="+mn-lt"/>
                <a:ea typeface="+mn-ea"/>
                <a:cs typeface="+mn-cs"/>
              </a:rPr>
              <a:t>. </a:t>
            </a:r>
            <a:endParaRPr lang="en-US"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E0ADCC73-CE64-45B2-AB89-6A14DA13F833}" type="slidenum">
              <a:rPr lang="de-DE" smtClean="0"/>
              <a:t>2</a:t>
            </a:fld>
            <a:endParaRPr lang="de-DE"/>
          </a:p>
        </p:txBody>
      </p:sp>
    </p:spTree>
    <p:extLst>
      <p:ext uri="{BB962C8B-B14F-4D97-AF65-F5344CB8AC3E}">
        <p14:creationId xmlns:p14="http://schemas.microsoft.com/office/powerpoint/2010/main" val="4125245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1"/>
            <a:endParaRPr lang="de-DE" dirty="0" smtClean="0"/>
          </a:p>
          <a:p>
            <a:pPr lvl="1"/>
            <a:endParaRPr lang="de-DE" dirty="0" smtClean="0"/>
          </a:p>
          <a:p>
            <a:pPr lvl="1"/>
            <a:r>
              <a:rPr lang="de-DE" dirty="0" err="1" smtClean="0"/>
              <a:t>Developing</a:t>
            </a:r>
            <a:r>
              <a:rPr lang="de-DE" dirty="0" smtClean="0"/>
              <a:t> </a:t>
            </a:r>
            <a:r>
              <a:rPr lang="de-DE" dirty="0" err="1" smtClean="0"/>
              <a:t>faith</a:t>
            </a:r>
            <a:r>
              <a:rPr lang="de-DE" dirty="0" smtClean="0"/>
              <a:t> in </a:t>
            </a:r>
            <a:r>
              <a:rPr lang="de-DE" dirty="0" err="1" smtClean="0"/>
              <a:t>the</a:t>
            </a:r>
            <a:r>
              <a:rPr lang="de-DE" dirty="0" smtClean="0"/>
              <a:t> </a:t>
            </a:r>
            <a:r>
              <a:rPr lang="de-DE" dirty="0" err="1" smtClean="0"/>
              <a:t>first</a:t>
            </a:r>
            <a:r>
              <a:rPr lang="de-DE" dirty="0" smtClean="0"/>
              <a:t> </a:t>
            </a:r>
            <a:r>
              <a:rPr lang="de-DE" dirty="0" err="1" smtClean="0"/>
              <a:t>dimension</a:t>
            </a:r>
            <a:r>
              <a:rPr lang="de-DE" dirty="0" smtClean="0"/>
              <a:t> – </a:t>
            </a:r>
            <a:r>
              <a:rPr lang="de-DE" dirty="0" err="1" smtClean="0"/>
              <a:t>relation</a:t>
            </a:r>
            <a:r>
              <a:rPr lang="de-DE" dirty="0" smtClean="0"/>
              <a:t> </a:t>
            </a:r>
            <a:r>
              <a:rPr lang="de-DE" dirty="0" err="1" smtClean="0"/>
              <a:t>to</a:t>
            </a:r>
            <a:r>
              <a:rPr lang="de-DE" dirty="0" smtClean="0"/>
              <a:t> </a:t>
            </a:r>
            <a:r>
              <a:rPr lang="de-DE" dirty="0" err="1" smtClean="0"/>
              <a:t>God</a:t>
            </a:r>
            <a:endParaRPr lang="de-DE" dirty="0" smtClean="0"/>
          </a:p>
          <a:p>
            <a:pPr lvl="1"/>
            <a:r>
              <a:rPr lang="de-DE" dirty="0" err="1" smtClean="0"/>
              <a:t>Developing</a:t>
            </a:r>
            <a:r>
              <a:rPr lang="de-DE" dirty="0" smtClean="0"/>
              <a:t> </a:t>
            </a:r>
            <a:r>
              <a:rPr lang="de-DE" dirty="0" err="1" smtClean="0"/>
              <a:t>trust</a:t>
            </a:r>
            <a:r>
              <a:rPr lang="de-DE" dirty="0" smtClean="0"/>
              <a:t> in </a:t>
            </a:r>
            <a:r>
              <a:rPr lang="de-DE" dirty="0" err="1" smtClean="0"/>
              <a:t>the</a:t>
            </a:r>
            <a:r>
              <a:rPr lang="de-DE" dirty="0" smtClean="0"/>
              <a:t> </a:t>
            </a:r>
            <a:r>
              <a:rPr lang="de-DE" dirty="0" err="1" smtClean="0"/>
              <a:t>second</a:t>
            </a:r>
            <a:r>
              <a:rPr lang="de-DE" dirty="0" smtClean="0"/>
              <a:t> </a:t>
            </a:r>
            <a:r>
              <a:rPr lang="de-DE" dirty="0" err="1" smtClean="0"/>
              <a:t>dimension</a:t>
            </a:r>
            <a:r>
              <a:rPr lang="de-DE" dirty="0" smtClean="0"/>
              <a:t> – </a:t>
            </a:r>
            <a:r>
              <a:rPr lang="de-DE" dirty="0" err="1" smtClean="0"/>
              <a:t>relation</a:t>
            </a:r>
            <a:r>
              <a:rPr lang="de-DE" dirty="0" smtClean="0"/>
              <a:t> </a:t>
            </a:r>
            <a:r>
              <a:rPr lang="de-DE" dirty="0" err="1" smtClean="0"/>
              <a:t>to</a:t>
            </a:r>
            <a:r>
              <a:rPr lang="de-DE" dirty="0" smtClean="0"/>
              <a:t> </a:t>
            </a:r>
            <a:r>
              <a:rPr lang="de-DE" dirty="0" err="1" smtClean="0"/>
              <a:t>the</a:t>
            </a:r>
            <a:r>
              <a:rPr lang="de-DE" dirty="0" smtClean="0"/>
              <a:t> </a:t>
            </a:r>
            <a:r>
              <a:rPr lang="de-DE" dirty="0" err="1" smtClean="0"/>
              <a:t>church</a:t>
            </a:r>
            <a:endParaRPr lang="de-DE" dirty="0" smtClean="0"/>
          </a:p>
          <a:p>
            <a:pPr lvl="1"/>
            <a:endParaRPr lang="de-DE" dirty="0" smtClean="0"/>
          </a:p>
          <a:p>
            <a:pPr lvl="1"/>
            <a:r>
              <a:rPr lang="de-DE" dirty="0" err="1" smtClean="0"/>
              <a:t>Growing</a:t>
            </a:r>
            <a:r>
              <a:rPr lang="de-DE" dirty="0" smtClean="0"/>
              <a:t> </a:t>
            </a:r>
            <a:r>
              <a:rPr lang="de-DE" dirty="0" err="1" smtClean="0"/>
              <a:t>churches</a:t>
            </a:r>
            <a:r>
              <a:rPr lang="de-DE" dirty="0" smtClean="0"/>
              <a:t> </a:t>
            </a:r>
            <a:r>
              <a:rPr lang="de-DE" dirty="0" err="1" smtClean="0"/>
              <a:t>is</a:t>
            </a:r>
            <a:r>
              <a:rPr lang="de-DE" dirty="0" smtClean="0"/>
              <a:t> not </a:t>
            </a:r>
            <a:r>
              <a:rPr lang="de-DE" dirty="0" err="1" smtClean="0"/>
              <a:t>only</a:t>
            </a:r>
            <a:r>
              <a:rPr lang="de-DE" dirty="0" smtClean="0"/>
              <a:t> </a:t>
            </a:r>
            <a:r>
              <a:rPr lang="de-DE" dirty="0" err="1" smtClean="0"/>
              <a:t>developing</a:t>
            </a:r>
            <a:r>
              <a:rPr lang="de-DE" dirty="0" smtClean="0"/>
              <a:t> </a:t>
            </a:r>
            <a:r>
              <a:rPr lang="de-DE" dirty="0" err="1" smtClean="0"/>
              <a:t>and</a:t>
            </a:r>
            <a:r>
              <a:rPr lang="de-DE" dirty="0" smtClean="0"/>
              <a:t> </a:t>
            </a:r>
            <a:r>
              <a:rPr lang="de-DE" dirty="0" err="1" smtClean="0"/>
              <a:t>training</a:t>
            </a:r>
            <a:r>
              <a:rPr lang="de-DE" baseline="0" dirty="0" smtClean="0"/>
              <a:t> </a:t>
            </a:r>
            <a:r>
              <a:rPr lang="de-DE" baseline="0" dirty="0" err="1" smtClean="0"/>
              <a:t>of</a:t>
            </a:r>
            <a:r>
              <a:rPr lang="de-DE" baseline="0" dirty="0" smtClean="0"/>
              <a:t> </a:t>
            </a:r>
            <a:r>
              <a:rPr lang="de-DE" baseline="0" dirty="0" err="1" smtClean="0"/>
              <a:t>individuals</a:t>
            </a:r>
            <a:r>
              <a:rPr lang="de-DE" baseline="0" dirty="0" smtClean="0"/>
              <a:t> but </a:t>
            </a:r>
            <a:r>
              <a:rPr lang="de-DE" baseline="0" dirty="0" err="1" smtClean="0"/>
              <a:t>helping</a:t>
            </a:r>
            <a:r>
              <a:rPr lang="de-DE" baseline="0" dirty="0" smtClean="0"/>
              <a:t> </a:t>
            </a:r>
            <a:r>
              <a:rPr lang="de-DE" baseline="0" dirty="0" err="1" smtClean="0"/>
              <a:t>them</a:t>
            </a:r>
            <a:r>
              <a:rPr lang="de-DE" baseline="0" dirty="0" smtClean="0"/>
              <a:t> </a:t>
            </a:r>
            <a:r>
              <a:rPr lang="de-DE" baseline="0" dirty="0" err="1" smtClean="0"/>
              <a:t>striving</a:t>
            </a:r>
            <a:r>
              <a:rPr lang="de-DE" baseline="0" dirty="0" smtClean="0"/>
              <a:t> </a:t>
            </a:r>
            <a:r>
              <a:rPr lang="de-DE" baseline="0" dirty="0" err="1" smtClean="0"/>
              <a:t>for</a:t>
            </a:r>
            <a:r>
              <a:rPr lang="de-DE" baseline="0" dirty="0" smtClean="0"/>
              <a:t> </a:t>
            </a:r>
            <a:r>
              <a:rPr lang="de-DE" baseline="0" dirty="0" err="1" smtClean="0"/>
              <a:t>unity</a:t>
            </a:r>
            <a:r>
              <a:rPr lang="de-DE" baseline="0" dirty="0" smtClean="0"/>
              <a:t> </a:t>
            </a:r>
            <a:r>
              <a:rPr lang="de-DE" baseline="0" dirty="0" err="1" smtClean="0"/>
              <a:t>with</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This </a:t>
            </a:r>
            <a:r>
              <a:rPr lang="de-DE" baseline="0" dirty="0" err="1" smtClean="0"/>
              <a:t>unity</a:t>
            </a:r>
            <a:r>
              <a:rPr lang="de-DE" baseline="0" dirty="0" smtClean="0"/>
              <a:t> </a:t>
            </a:r>
            <a:r>
              <a:rPr lang="de-DE" baseline="0" dirty="0" err="1" smtClean="0"/>
              <a:t>is</a:t>
            </a:r>
            <a:r>
              <a:rPr lang="de-DE" baseline="0" dirty="0" smtClean="0"/>
              <a:t> </a:t>
            </a:r>
            <a:r>
              <a:rPr lang="de-DE" baseline="0" dirty="0" err="1" smtClean="0"/>
              <a:t>needed</a:t>
            </a:r>
            <a:r>
              <a:rPr lang="de-DE" baseline="0" dirty="0" smtClean="0"/>
              <a:t> </a:t>
            </a:r>
            <a:r>
              <a:rPr lang="de-DE" baseline="0" dirty="0" err="1" smtClean="0"/>
              <a:t>as</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coordinating</a:t>
            </a:r>
            <a:r>
              <a:rPr lang="de-DE" baseline="0" dirty="0" smtClean="0"/>
              <a:t> </a:t>
            </a:r>
            <a:r>
              <a:rPr lang="de-DE" baseline="0" dirty="0" err="1" smtClean="0"/>
              <a:t>and</a:t>
            </a:r>
            <a:r>
              <a:rPr lang="de-DE" baseline="0" dirty="0" smtClean="0"/>
              <a:t> </a:t>
            </a:r>
            <a:r>
              <a:rPr lang="de-DE" baseline="0" dirty="0" err="1" smtClean="0"/>
              <a:t>functioning</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as</a:t>
            </a:r>
            <a:r>
              <a:rPr lang="de-DE" baseline="0" dirty="0" smtClean="0"/>
              <a:t> </a:t>
            </a:r>
            <a:r>
              <a:rPr lang="de-DE" baseline="0" dirty="0" err="1" smtClean="0"/>
              <a:t>well</a:t>
            </a:r>
            <a:r>
              <a:rPr lang="de-DE" baseline="0" dirty="0" smtClean="0"/>
              <a:t> </a:t>
            </a:r>
            <a:r>
              <a:rPr lang="de-DE" baseline="0" dirty="0" err="1" smtClean="0"/>
              <a:t>as</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healthy</a:t>
            </a:r>
            <a:r>
              <a:rPr lang="de-DE" baseline="0" dirty="0" smtClean="0"/>
              <a:t> </a:t>
            </a:r>
            <a:r>
              <a:rPr lang="de-DE" baseline="0" dirty="0" err="1" smtClean="0"/>
              <a:t>relationships</a:t>
            </a:r>
            <a:r>
              <a:rPr lang="de-DE" baseline="0" dirty="0" smtClean="0"/>
              <a:t> </a:t>
            </a:r>
            <a:r>
              <a:rPr lang="de-DE" baseline="0" dirty="0" err="1" smtClean="0"/>
              <a:t>among</a:t>
            </a:r>
            <a:r>
              <a:rPr lang="de-DE" baseline="0" dirty="0" smtClean="0"/>
              <a:t> </a:t>
            </a:r>
            <a:r>
              <a:rPr lang="de-DE" baseline="0" dirty="0" err="1" smtClean="0"/>
              <a:t>the</a:t>
            </a:r>
            <a:r>
              <a:rPr lang="de-DE" baseline="0" dirty="0" smtClean="0"/>
              <a:t> </a:t>
            </a:r>
            <a:r>
              <a:rPr lang="de-DE" baseline="0" dirty="0" err="1" smtClean="0"/>
              <a:t>parts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Trust </a:t>
            </a:r>
            <a:r>
              <a:rPr lang="de-DE" baseline="0" dirty="0" err="1" smtClean="0"/>
              <a:t>and</a:t>
            </a:r>
            <a:r>
              <a:rPr lang="de-DE" baseline="0" dirty="0" smtClean="0"/>
              <a:t> </a:t>
            </a:r>
            <a:r>
              <a:rPr lang="de-DE" baseline="0" dirty="0" err="1" smtClean="0"/>
              <a:t>Truth</a:t>
            </a:r>
            <a:r>
              <a:rPr lang="de-DE" baseline="0" dirty="0" smtClean="0"/>
              <a:t> </a:t>
            </a:r>
            <a:r>
              <a:rPr lang="de-DE" baseline="0" dirty="0" err="1" smtClean="0"/>
              <a:t>are</a:t>
            </a:r>
            <a:r>
              <a:rPr lang="de-DE" baseline="0" dirty="0" smtClean="0"/>
              <a:t> </a:t>
            </a:r>
            <a:r>
              <a:rPr lang="de-DE" baseline="0" dirty="0" err="1" smtClean="0"/>
              <a:t>the</a:t>
            </a:r>
            <a:r>
              <a:rPr lang="de-DE" baseline="0" dirty="0" smtClean="0"/>
              <a:t> </a:t>
            </a:r>
            <a:r>
              <a:rPr lang="de-DE" baseline="0" dirty="0" err="1" smtClean="0"/>
              <a:t>elements</a:t>
            </a:r>
            <a:r>
              <a:rPr lang="de-DE" baseline="0" dirty="0" smtClean="0"/>
              <a:t> </a:t>
            </a:r>
            <a:r>
              <a:rPr lang="de-DE" baseline="0" dirty="0" err="1" smtClean="0"/>
              <a:t>of</a:t>
            </a:r>
            <a:r>
              <a:rPr lang="de-DE" baseline="0" dirty="0" smtClean="0"/>
              <a:t> </a:t>
            </a:r>
            <a:r>
              <a:rPr lang="de-DE" baseline="0" dirty="0" err="1" smtClean="0"/>
              <a:t>healthy</a:t>
            </a:r>
            <a:r>
              <a:rPr lang="de-DE" baseline="0" dirty="0" smtClean="0"/>
              <a:t> </a:t>
            </a:r>
            <a:r>
              <a:rPr lang="de-DE" baseline="0" dirty="0" err="1" smtClean="0"/>
              <a:t>relationships</a:t>
            </a:r>
            <a:r>
              <a:rPr lang="de-DE" baseline="0" dirty="0" smtClean="0"/>
              <a:t>. </a:t>
            </a:r>
            <a:r>
              <a:rPr lang="de-DE" baseline="0" dirty="0" err="1" smtClean="0"/>
              <a:t>Be</a:t>
            </a:r>
            <a:r>
              <a:rPr lang="de-DE" baseline="0" dirty="0" smtClean="0"/>
              <a:t> honest </a:t>
            </a:r>
            <a:r>
              <a:rPr lang="de-DE" baseline="0" dirty="0" err="1" smtClean="0"/>
              <a:t>and</a:t>
            </a:r>
            <a:r>
              <a:rPr lang="de-DE" baseline="0" dirty="0" smtClean="0"/>
              <a:t> </a:t>
            </a:r>
            <a:r>
              <a:rPr lang="de-DE" baseline="0" dirty="0" err="1" smtClean="0"/>
              <a:t>trust</a:t>
            </a:r>
            <a:r>
              <a:rPr lang="de-DE" baseline="0" dirty="0" smtClean="0"/>
              <a:t> </a:t>
            </a:r>
            <a:r>
              <a:rPr lang="de-DE" baseline="0" dirty="0" err="1" smtClean="0"/>
              <a:t>each</a:t>
            </a:r>
            <a:r>
              <a:rPr lang="de-DE" baseline="0" dirty="0" smtClean="0"/>
              <a:t> </a:t>
            </a:r>
            <a:r>
              <a:rPr lang="de-DE" baseline="0" dirty="0" err="1" smtClean="0"/>
              <a:t>other</a:t>
            </a:r>
            <a:r>
              <a:rPr lang="de-DE" baseline="0" dirty="0" smtClean="0"/>
              <a:t>. </a:t>
            </a:r>
            <a:r>
              <a:rPr lang="de-DE" baseline="0" dirty="0" err="1" smtClean="0"/>
              <a:t>Or</a:t>
            </a:r>
            <a:r>
              <a:rPr lang="de-DE" baseline="0" dirty="0" smtClean="0"/>
              <a:t> </a:t>
            </a:r>
            <a:r>
              <a:rPr lang="de-DE" baseline="0" dirty="0" err="1" smtClean="0"/>
              <a:t>tell</a:t>
            </a:r>
            <a:r>
              <a:rPr lang="de-DE" baseline="0" dirty="0" smtClean="0"/>
              <a:t> </a:t>
            </a:r>
            <a:r>
              <a:rPr lang="de-DE" baseline="0" dirty="0" err="1" smtClean="0"/>
              <a:t>it</a:t>
            </a:r>
            <a:r>
              <a:rPr lang="de-DE" baseline="0" dirty="0" smtClean="0"/>
              <a:t> </a:t>
            </a:r>
            <a:r>
              <a:rPr lang="de-DE" baseline="0" dirty="0" err="1" smtClean="0"/>
              <a:t>love</a:t>
            </a:r>
            <a:r>
              <a:rPr lang="de-DE" baseline="0" dirty="0" smtClean="0"/>
              <a:t> like in Verse 16 in </a:t>
            </a:r>
            <a:r>
              <a:rPr lang="de-DE" baseline="0" dirty="0" err="1" smtClean="0"/>
              <a:t>the</a:t>
            </a:r>
            <a:r>
              <a:rPr lang="de-DE" baseline="0" dirty="0" smtClean="0"/>
              <a:t> same </a:t>
            </a:r>
            <a:r>
              <a:rPr lang="de-DE" baseline="0" dirty="0" err="1" smtClean="0"/>
              <a:t>chapter</a:t>
            </a:r>
            <a:r>
              <a:rPr lang="de-DE" baseline="0" dirty="0" smtClean="0"/>
              <a:t>. </a:t>
            </a:r>
          </a:p>
          <a:p>
            <a:pPr lvl="1"/>
            <a:r>
              <a:rPr lang="de-DE" baseline="0" dirty="0" err="1" smtClean="0"/>
              <a:t>Turning</a:t>
            </a:r>
            <a:r>
              <a:rPr lang="de-DE" baseline="0" dirty="0" smtClean="0"/>
              <a:t> </a:t>
            </a:r>
            <a:r>
              <a:rPr lang="de-DE" baseline="0" dirty="0" err="1" smtClean="0"/>
              <a:t>to</a:t>
            </a:r>
            <a:r>
              <a:rPr lang="de-DE" baseline="0" dirty="0" smtClean="0"/>
              <a:t> Christ </a:t>
            </a:r>
            <a:r>
              <a:rPr lang="de-DE" baseline="0" dirty="0" err="1" smtClean="0"/>
              <a:t>is</a:t>
            </a:r>
            <a:r>
              <a:rPr lang="de-DE" baseline="0" dirty="0" smtClean="0"/>
              <a:t> </a:t>
            </a:r>
            <a:r>
              <a:rPr lang="de-DE" baseline="0" dirty="0" err="1" smtClean="0"/>
              <a:t>turning</a:t>
            </a:r>
            <a:r>
              <a:rPr lang="de-DE" baseline="0" dirty="0" smtClean="0"/>
              <a:t> </a:t>
            </a:r>
            <a:r>
              <a:rPr lang="de-DE" baseline="0" dirty="0" err="1" smtClean="0"/>
              <a:t>to</a:t>
            </a:r>
            <a:r>
              <a:rPr lang="de-DE" baseline="0" dirty="0" smtClean="0"/>
              <a:t> </a:t>
            </a:r>
            <a:r>
              <a:rPr lang="de-DE" baseline="0" dirty="0" err="1" smtClean="0"/>
              <a:t>his</a:t>
            </a:r>
            <a:r>
              <a:rPr lang="de-DE" baseline="0" dirty="0" smtClean="0"/>
              <a:t> </a:t>
            </a:r>
            <a:r>
              <a:rPr lang="de-DE" baseline="0" dirty="0" err="1" smtClean="0"/>
              <a:t>body</a:t>
            </a:r>
            <a:r>
              <a:rPr lang="de-DE" baseline="0" dirty="0" smtClean="0"/>
              <a:t> at </a:t>
            </a:r>
            <a:r>
              <a:rPr lang="de-DE" baseline="0" dirty="0" err="1" smtClean="0"/>
              <a:t>the</a:t>
            </a:r>
            <a:r>
              <a:rPr lang="de-DE" baseline="0" dirty="0" smtClean="0"/>
              <a:t> same time. </a:t>
            </a:r>
            <a:r>
              <a:rPr lang="de-DE" baseline="0" dirty="0" err="1" smtClean="0"/>
              <a:t>There</a:t>
            </a:r>
            <a:r>
              <a:rPr lang="de-DE" baseline="0" dirty="0" smtClean="0"/>
              <a:t> </a:t>
            </a:r>
            <a:r>
              <a:rPr lang="de-DE" baseline="0" dirty="0" err="1" smtClean="0"/>
              <a:t>is</a:t>
            </a:r>
            <a:r>
              <a:rPr lang="de-DE" baseline="0" dirty="0" smtClean="0"/>
              <a:t> </a:t>
            </a:r>
            <a:r>
              <a:rPr lang="de-DE" baseline="0" dirty="0" err="1" smtClean="0"/>
              <a:t>no</a:t>
            </a:r>
            <a:r>
              <a:rPr lang="de-DE" baseline="0" dirty="0" smtClean="0"/>
              <a:t> </a:t>
            </a:r>
            <a:r>
              <a:rPr lang="de-DE" baseline="0" dirty="0" err="1" smtClean="0"/>
              <a:t>following</a:t>
            </a:r>
            <a:r>
              <a:rPr lang="de-DE" baseline="0" dirty="0" smtClean="0"/>
              <a:t> </a:t>
            </a:r>
            <a:r>
              <a:rPr lang="de-DE" baseline="0" dirty="0" err="1" smtClean="0"/>
              <a:t>of</a:t>
            </a:r>
            <a:r>
              <a:rPr lang="de-DE" baseline="0" dirty="0" smtClean="0"/>
              <a:t> Christ </a:t>
            </a:r>
            <a:r>
              <a:rPr lang="de-DE" baseline="0" dirty="0" err="1" smtClean="0"/>
              <a:t>without</a:t>
            </a:r>
            <a:r>
              <a:rPr lang="de-DE" baseline="0" dirty="0" smtClean="0"/>
              <a:t> </a:t>
            </a:r>
            <a:r>
              <a:rPr lang="de-DE" baseline="0" dirty="0" err="1" smtClean="0"/>
              <a:t>becoming</a:t>
            </a:r>
            <a:r>
              <a:rPr lang="de-DE" baseline="0" dirty="0" smtClean="0"/>
              <a:t> </a:t>
            </a:r>
            <a:r>
              <a:rPr lang="de-DE" baseline="0" dirty="0" err="1" smtClean="0"/>
              <a:t>part</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of</a:t>
            </a:r>
            <a:r>
              <a:rPr lang="de-DE" baseline="0" dirty="0" smtClean="0"/>
              <a:t> Christ. </a:t>
            </a:r>
            <a:r>
              <a:rPr lang="de-DE" baseline="0" dirty="0" err="1" smtClean="0"/>
              <a:t>My</a:t>
            </a:r>
            <a:r>
              <a:rPr lang="de-DE" baseline="0" dirty="0" smtClean="0"/>
              <a:t> </a:t>
            </a:r>
            <a:r>
              <a:rPr lang="de-DE" baseline="0" dirty="0" err="1" smtClean="0"/>
              <a:t>hand</a:t>
            </a:r>
            <a:r>
              <a:rPr lang="de-DE" baseline="0" dirty="0" smtClean="0"/>
              <a: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to</a:t>
            </a:r>
            <a:r>
              <a:rPr lang="de-DE" baseline="0" dirty="0" smtClean="0"/>
              <a:t> </a:t>
            </a:r>
            <a:r>
              <a:rPr lang="de-DE" baseline="0" dirty="0" err="1" smtClean="0"/>
              <a:t>my</a:t>
            </a:r>
            <a:r>
              <a:rPr lang="de-DE" baseline="0" dirty="0" smtClean="0"/>
              <a:t> </a:t>
            </a:r>
            <a:r>
              <a:rPr lang="de-DE" baseline="0" dirty="0" err="1" smtClean="0"/>
              <a:t>head</a:t>
            </a:r>
            <a:r>
              <a:rPr lang="de-DE" baseline="0" dirty="0" smtClean="0"/>
              <a:t> – </a:t>
            </a:r>
            <a:r>
              <a:rPr lang="de-DE" baseline="0" dirty="0" err="1" smtClean="0"/>
              <a:t>if</a:t>
            </a:r>
            <a:r>
              <a:rPr lang="de-DE" baseline="0" dirty="0" smtClean="0"/>
              <a:t> </a:t>
            </a:r>
            <a:r>
              <a:rPr lang="de-DE" baseline="0" dirty="0" err="1" smtClean="0"/>
              <a:t>it</a:t>
            </a:r>
            <a:r>
              <a:rPr lang="de-DE" baseline="0" dirty="0" smtClean="0"/>
              <a:t> </a:t>
            </a:r>
            <a:r>
              <a:rPr lang="de-DE" baseline="0" dirty="0" err="1" smtClean="0"/>
              <a:t>is</a:t>
            </a:r>
            <a:r>
              <a:rPr lang="de-DE" baseline="0" dirty="0" smtClean="0"/>
              <a:t> </a:t>
            </a:r>
            <a:r>
              <a:rPr lang="de-DE" baseline="0" dirty="0" err="1" smtClean="0"/>
              <a:t>beaten</a:t>
            </a:r>
            <a:r>
              <a:rPr lang="de-DE" baseline="0" dirty="0" smtClean="0"/>
              <a:t>, </a:t>
            </a:r>
            <a:r>
              <a:rPr lang="de-DE" baseline="0" dirty="0" err="1" smtClean="0"/>
              <a:t>my</a:t>
            </a:r>
            <a:r>
              <a:rPr lang="de-DE" baseline="0" dirty="0" smtClean="0"/>
              <a:t> </a:t>
            </a:r>
            <a:r>
              <a:rPr lang="de-DE" baseline="0" dirty="0" err="1" smtClean="0"/>
              <a:t>brain</a:t>
            </a:r>
            <a:r>
              <a:rPr lang="de-DE" baseline="0" dirty="0" smtClean="0"/>
              <a:t> </a:t>
            </a:r>
            <a:r>
              <a:rPr lang="de-DE" baseline="0" dirty="0" err="1" smtClean="0"/>
              <a:t>signals</a:t>
            </a:r>
            <a:r>
              <a:rPr lang="de-DE" baseline="0" dirty="0" smtClean="0"/>
              <a:t> </a:t>
            </a:r>
            <a:r>
              <a:rPr lang="de-DE" baseline="0" dirty="0" err="1" smtClean="0"/>
              <a:t>pain</a:t>
            </a:r>
            <a:r>
              <a:rPr lang="de-DE" baseline="0" dirty="0" smtClean="0"/>
              <a:t> </a:t>
            </a:r>
            <a:r>
              <a:rPr lang="de-DE" baseline="0" dirty="0" err="1" smtClean="0"/>
              <a:t>and</a:t>
            </a:r>
            <a:r>
              <a:rPr lang="de-DE" baseline="0" dirty="0" smtClean="0"/>
              <a:t> </a:t>
            </a:r>
            <a:r>
              <a:rPr lang="de-DE" baseline="0" dirty="0" err="1" smtClean="0"/>
              <a:t>is</a:t>
            </a:r>
            <a:r>
              <a:rPr lang="de-DE" baseline="0" dirty="0" smtClean="0"/>
              <a:t> </a:t>
            </a:r>
            <a:r>
              <a:rPr lang="de-DE" baseline="0" dirty="0" err="1" smtClean="0"/>
              <a:t>worried</a:t>
            </a:r>
            <a:r>
              <a:rPr lang="de-DE" baseline="0" dirty="0" smtClean="0"/>
              <a:t>. </a:t>
            </a:r>
            <a:r>
              <a:rPr lang="de-DE" baseline="0" dirty="0" err="1" smtClean="0"/>
              <a:t>It</a:t>
            </a:r>
            <a:r>
              <a:rPr lang="de-DE" baseline="0" dirty="0" smtClean="0"/>
              <a:t> will </a:t>
            </a:r>
            <a:r>
              <a:rPr lang="de-DE" baseline="0" dirty="0" err="1" smtClean="0"/>
              <a:t>decide</a:t>
            </a:r>
            <a:r>
              <a:rPr lang="de-DE" baseline="0" dirty="0" smtClean="0"/>
              <a:t> </a:t>
            </a:r>
            <a:r>
              <a:rPr lang="de-DE" baseline="0" dirty="0" err="1" smtClean="0"/>
              <a:t>to</a:t>
            </a:r>
            <a:r>
              <a:rPr lang="de-DE" baseline="0" dirty="0" smtClean="0"/>
              <a:t> </a:t>
            </a:r>
            <a:r>
              <a:rPr lang="de-DE" baseline="0" dirty="0" err="1" smtClean="0"/>
              <a:t>withdraw</a:t>
            </a:r>
            <a:r>
              <a:rPr lang="de-DE" baseline="0" dirty="0" smtClean="0"/>
              <a:t> </a:t>
            </a:r>
            <a:r>
              <a:rPr lang="de-DE" baseline="0" dirty="0" err="1" smtClean="0"/>
              <a:t>my</a:t>
            </a:r>
            <a:r>
              <a:rPr lang="de-DE" baseline="0" dirty="0" smtClean="0"/>
              <a:t> </a:t>
            </a:r>
            <a:r>
              <a:rPr lang="de-DE" baseline="0" dirty="0" err="1" smtClean="0"/>
              <a:t>hand</a:t>
            </a:r>
            <a:r>
              <a:rPr lang="de-DE" baseline="0" dirty="0" smtClean="0"/>
              <a:t> </a:t>
            </a:r>
            <a:r>
              <a:rPr lang="de-DE" baseline="0" dirty="0" err="1" smtClean="0"/>
              <a:t>from</a:t>
            </a:r>
            <a:r>
              <a:rPr lang="de-DE" baseline="0" dirty="0" smtClean="0"/>
              <a:t> </a:t>
            </a:r>
            <a:r>
              <a:rPr lang="de-DE" baseline="0" dirty="0" err="1" smtClean="0"/>
              <a:t>the</a:t>
            </a:r>
            <a:r>
              <a:rPr lang="de-DE" baseline="0" dirty="0" smtClean="0"/>
              <a:t> </a:t>
            </a:r>
            <a:r>
              <a:rPr lang="de-DE" baseline="0" dirty="0" err="1" smtClean="0"/>
              <a:t>painful</a:t>
            </a:r>
            <a:r>
              <a:rPr lang="de-DE" baseline="0" dirty="0" smtClean="0"/>
              <a:t> </a:t>
            </a:r>
            <a:r>
              <a:rPr lang="de-DE" baseline="0" dirty="0" err="1" smtClean="0"/>
              <a:t>experience</a:t>
            </a:r>
            <a:r>
              <a:rPr lang="de-DE" baseline="0" dirty="0" smtClean="0"/>
              <a:t>. Hand </a:t>
            </a:r>
            <a:r>
              <a:rPr lang="de-DE" baseline="0" dirty="0" err="1" smtClean="0"/>
              <a:t>and</a:t>
            </a:r>
            <a:r>
              <a:rPr lang="de-DE" baseline="0" dirty="0" smtClean="0"/>
              <a:t> Head </a:t>
            </a:r>
            <a:r>
              <a:rPr lang="de-DE" baseline="0" dirty="0" err="1" smtClean="0"/>
              <a:t>are</a:t>
            </a:r>
            <a:r>
              <a:rPr lang="de-DE" baseline="0" dirty="0" smtClean="0"/>
              <a:t> a </a:t>
            </a:r>
            <a:r>
              <a:rPr lang="de-DE" baseline="0" dirty="0" err="1" smtClean="0"/>
              <a:t>unity</a:t>
            </a:r>
            <a:r>
              <a:rPr lang="de-DE" baseline="0" dirty="0" smtClean="0"/>
              <a:t>, </a:t>
            </a:r>
            <a:r>
              <a:rPr lang="de-DE" baseline="0" dirty="0" err="1" smtClean="0"/>
              <a:t>as</a:t>
            </a:r>
            <a:r>
              <a:rPr lang="de-DE" baseline="0" dirty="0" smtClean="0"/>
              <a:t> </a:t>
            </a:r>
            <a:r>
              <a:rPr lang="de-DE" baseline="0" dirty="0" err="1" smtClean="0"/>
              <a:t>is</a:t>
            </a:r>
            <a:r>
              <a:rPr lang="de-DE" baseline="0" dirty="0" smtClean="0"/>
              <a:t> </a:t>
            </a:r>
            <a:r>
              <a:rPr lang="de-DE" baseline="0" dirty="0" err="1" smtClean="0"/>
              <a:t>each</a:t>
            </a:r>
            <a:r>
              <a:rPr lang="de-DE" baseline="0" dirty="0" smtClean="0"/>
              <a:t> </a:t>
            </a:r>
            <a:r>
              <a:rPr lang="de-DE" baseline="0" dirty="0" err="1" smtClean="0"/>
              <a:t>part</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with</a:t>
            </a:r>
            <a:r>
              <a:rPr lang="de-DE" baseline="0" dirty="0" smtClean="0"/>
              <a:t> </a:t>
            </a:r>
            <a:r>
              <a:rPr lang="de-DE" baseline="0" dirty="0" err="1" smtClean="0"/>
              <a:t>the</a:t>
            </a:r>
            <a:r>
              <a:rPr lang="de-DE" baseline="0" dirty="0" smtClean="0"/>
              <a:t> </a:t>
            </a:r>
            <a:r>
              <a:rPr lang="de-DE" baseline="0" dirty="0" err="1" smtClean="0"/>
              <a:t>head</a:t>
            </a:r>
            <a:r>
              <a:rPr lang="de-DE" baseline="0" dirty="0" smtClean="0"/>
              <a:t>. Thus </a:t>
            </a:r>
            <a:r>
              <a:rPr lang="de-DE" baseline="0" dirty="0" err="1" smtClean="0"/>
              <a:t>every</a:t>
            </a:r>
            <a:r>
              <a:rPr lang="de-DE" baseline="0" dirty="0" smtClean="0"/>
              <a:t> </a:t>
            </a:r>
            <a:r>
              <a:rPr lang="de-DE" baseline="0" dirty="0" err="1" smtClean="0"/>
              <a:t>member</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of</a:t>
            </a:r>
            <a:r>
              <a:rPr lang="de-DE" baseline="0" dirty="0" smtClean="0"/>
              <a:t> Christ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with</a:t>
            </a:r>
            <a:r>
              <a:rPr lang="de-DE" baseline="0" dirty="0" smtClean="0"/>
              <a:t> </a:t>
            </a:r>
            <a:r>
              <a:rPr lang="de-DE" baseline="0" dirty="0" err="1" smtClean="0"/>
              <a:t>him</a:t>
            </a:r>
            <a:r>
              <a:rPr lang="de-DE" baseline="0" dirty="0" smtClean="0"/>
              <a:t> </a:t>
            </a:r>
            <a:r>
              <a:rPr lang="de-DE" baseline="0" dirty="0" err="1" smtClean="0"/>
              <a:t>who</a:t>
            </a:r>
            <a:r>
              <a:rPr lang="de-DE" baseline="0" dirty="0" smtClean="0"/>
              <a:t> </a:t>
            </a:r>
            <a:r>
              <a:rPr lang="de-DE" baseline="0" dirty="0" err="1" smtClean="0"/>
              <a:t>is</a:t>
            </a:r>
            <a:r>
              <a:rPr lang="de-DE" baseline="0" dirty="0" smtClean="0"/>
              <a:t> </a:t>
            </a:r>
            <a:r>
              <a:rPr lang="de-DE" baseline="0" dirty="0" err="1" smtClean="0"/>
              <a:t>the</a:t>
            </a:r>
            <a:r>
              <a:rPr lang="de-DE" baseline="0" dirty="0" smtClean="0"/>
              <a:t> </a:t>
            </a:r>
            <a:r>
              <a:rPr lang="de-DE" baseline="0" dirty="0" err="1" smtClean="0"/>
              <a:t>head</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But not </a:t>
            </a:r>
            <a:r>
              <a:rPr lang="de-DE" baseline="0" dirty="0" err="1" smtClean="0"/>
              <a:t>every</a:t>
            </a:r>
            <a:r>
              <a:rPr lang="de-DE" baseline="0" dirty="0" smtClean="0"/>
              <a:t> </a:t>
            </a:r>
            <a:r>
              <a:rPr lang="de-DE" baseline="0" dirty="0" err="1" smtClean="0"/>
              <a:t>part</a:t>
            </a:r>
            <a:r>
              <a:rPr lang="de-DE" baseline="0" dirty="0" smtClean="0"/>
              <a: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physically</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head</a:t>
            </a:r>
            <a:r>
              <a:rPr lang="de-DE" baseline="0" dirty="0" smtClean="0"/>
              <a:t>. The </a:t>
            </a:r>
            <a:r>
              <a:rPr lang="de-DE" baseline="0" dirty="0" err="1" smtClean="0"/>
              <a:t>hand</a:t>
            </a:r>
            <a:r>
              <a:rPr lang="de-DE" baseline="0" dirty="0" smtClean="0"/>
              <a: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forearm</a:t>
            </a:r>
            <a:r>
              <a:rPr lang="de-DE" baseline="0" dirty="0" smtClean="0"/>
              <a:t> </a:t>
            </a:r>
            <a:r>
              <a:rPr lang="de-DE" baseline="0" dirty="0" err="1" smtClean="0"/>
              <a:t>whicht</a:t>
            </a:r>
            <a:r>
              <a:rPr lang="de-DE" baseline="0" dirty="0" smtClean="0"/>
              <a: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upper</a:t>
            </a:r>
            <a:r>
              <a:rPr lang="de-DE" baseline="0" dirty="0" smtClean="0"/>
              <a:t> arm </a:t>
            </a:r>
            <a:r>
              <a:rPr lang="de-DE" baseline="0" dirty="0" err="1" smtClean="0"/>
              <a:t>which</a:t>
            </a:r>
            <a:r>
              <a:rPr lang="de-DE" baseline="0" dirty="0" smtClean="0"/>
              <a: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shoulder</a:t>
            </a:r>
            <a:r>
              <a:rPr lang="de-DE" baseline="0" dirty="0" smtClean="0"/>
              <a:t> </a:t>
            </a:r>
            <a:r>
              <a:rPr lang="de-DE" baseline="0" dirty="0" err="1" smtClean="0"/>
              <a:t>which</a:t>
            </a:r>
            <a:r>
              <a:rPr lang="de-DE" baseline="0" dirty="0" smtClean="0"/>
              <a: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to</a:t>
            </a:r>
            <a:r>
              <a:rPr lang="de-DE" baseline="0" dirty="0" smtClean="0"/>
              <a:t> </a:t>
            </a:r>
            <a:r>
              <a:rPr lang="de-DE" baseline="0" dirty="0" err="1" smtClean="0"/>
              <a:t>the</a:t>
            </a:r>
            <a:r>
              <a:rPr lang="de-DE" baseline="0" dirty="0" smtClean="0"/>
              <a:t> neck </a:t>
            </a:r>
            <a:r>
              <a:rPr lang="de-DE" baseline="0" dirty="0" err="1" smtClean="0"/>
              <a:t>which</a:t>
            </a:r>
            <a:r>
              <a:rPr lang="de-DE" baseline="0" dirty="0" smtClean="0"/>
              <a:t> </a:t>
            </a:r>
            <a:r>
              <a:rPr lang="de-DE" baseline="0" dirty="0" err="1" smtClean="0"/>
              <a:t>is</a:t>
            </a:r>
            <a:r>
              <a:rPr lang="de-DE" baseline="0" dirty="0" smtClean="0"/>
              <a:t> </a:t>
            </a:r>
            <a:r>
              <a:rPr lang="de-DE" baseline="0" dirty="0" err="1" smtClean="0"/>
              <a:t>connected</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head</a:t>
            </a:r>
            <a:r>
              <a:rPr lang="de-DE" baseline="0" dirty="0" smtClean="0"/>
              <a:t>. </a:t>
            </a:r>
            <a:r>
              <a:rPr lang="de-DE" baseline="0" dirty="0" err="1" smtClean="0"/>
              <a:t>Some</a:t>
            </a:r>
            <a:r>
              <a:rPr lang="de-DE" baseline="0" dirty="0" smtClean="0"/>
              <a:t> </a:t>
            </a:r>
            <a:r>
              <a:rPr lang="de-DE" baseline="0" dirty="0" err="1" smtClean="0"/>
              <a:t>people</a:t>
            </a:r>
            <a:r>
              <a:rPr lang="de-DE" baseline="0" dirty="0" smtClean="0"/>
              <a:t> </a:t>
            </a:r>
            <a:r>
              <a:rPr lang="de-DE" baseline="0" dirty="0" err="1" smtClean="0"/>
              <a:t>seem</a:t>
            </a:r>
            <a:r>
              <a:rPr lang="de-DE" baseline="0" dirty="0" smtClean="0"/>
              <a:t> </a:t>
            </a:r>
            <a:r>
              <a:rPr lang="de-DE" baseline="0" dirty="0" err="1" smtClean="0"/>
              <a:t>to</a:t>
            </a:r>
            <a:r>
              <a:rPr lang="de-DE" baseline="0" dirty="0" smtClean="0"/>
              <a:t> </a:t>
            </a:r>
            <a:r>
              <a:rPr lang="de-DE" baseline="0" dirty="0" err="1" smtClean="0"/>
              <a:t>be</a:t>
            </a:r>
            <a:r>
              <a:rPr lang="de-DE" baseline="0" dirty="0" smtClean="0"/>
              <a:t> </a:t>
            </a:r>
            <a:r>
              <a:rPr lang="de-DE" baseline="0" dirty="0" err="1" smtClean="0"/>
              <a:t>more</a:t>
            </a:r>
            <a:r>
              <a:rPr lang="de-DE" baseline="0" dirty="0" smtClean="0"/>
              <a:t> </a:t>
            </a:r>
            <a:r>
              <a:rPr lang="de-DE" baseline="0" dirty="0" err="1" smtClean="0"/>
              <a:t>gifted</a:t>
            </a:r>
            <a:r>
              <a:rPr lang="de-DE" baseline="0" dirty="0" smtClean="0"/>
              <a:t> </a:t>
            </a:r>
            <a:r>
              <a:rPr lang="de-DE" baseline="0" dirty="0" err="1" smtClean="0"/>
              <a:t>and</a:t>
            </a:r>
            <a:r>
              <a:rPr lang="de-DE" baseline="0" dirty="0" smtClean="0"/>
              <a:t> </a:t>
            </a:r>
            <a:r>
              <a:rPr lang="de-DE" baseline="0" dirty="0" err="1" smtClean="0"/>
              <a:t>closer</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mouth</a:t>
            </a:r>
            <a:r>
              <a:rPr lang="de-DE" baseline="0" dirty="0" smtClean="0"/>
              <a:t> </a:t>
            </a:r>
            <a:r>
              <a:rPr lang="de-DE" baseline="0" dirty="0" err="1" smtClean="0"/>
              <a:t>of</a:t>
            </a:r>
            <a:r>
              <a:rPr lang="de-DE" baseline="0" dirty="0" smtClean="0"/>
              <a:t> Jesus </a:t>
            </a:r>
            <a:r>
              <a:rPr lang="de-DE" baseline="0" dirty="0" err="1" smtClean="0"/>
              <a:t>than</a:t>
            </a:r>
            <a:r>
              <a:rPr lang="de-DE" baseline="0" dirty="0" smtClean="0"/>
              <a:t> </a:t>
            </a:r>
            <a:r>
              <a:rPr lang="de-DE" baseline="0" dirty="0" err="1" smtClean="0"/>
              <a:t>others</a:t>
            </a:r>
            <a:r>
              <a:rPr lang="de-DE" baseline="0" dirty="0" smtClean="0"/>
              <a:t> – </a:t>
            </a:r>
            <a:r>
              <a:rPr lang="de-DE" baseline="0" dirty="0" err="1" smtClean="0"/>
              <a:t>let</a:t>
            </a:r>
            <a:r>
              <a:rPr lang="de-DE" baseline="0" dirty="0" smtClean="0"/>
              <a:t> </a:t>
            </a:r>
            <a:r>
              <a:rPr lang="de-DE" baseline="0" dirty="0" err="1" smtClean="0"/>
              <a:t>it</a:t>
            </a:r>
            <a:r>
              <a:rPr lang="de-DE" baseline="0" dirty="0" smtClean="0"/>
              <a:t> </a:t>
            </a:r>
            <a:r>
              <a:rPr lang="de-DE" baseline="0" dirty="0" err="1" smtClean="0"/>
              <a:t>be</a:t>
            </a:r>
            <a:r>
              <a:rPr lang="de-DE" baseline="0" dirty="0" smtClean="0"/>
              <a:t>, </a:t>
            </a:r>
            <a:r>
              <a:rPr lang="de-DE" baseline="0" dirty="0" err="1" smtClean="0"/>
              <a:t>that‘s</a:t>
            </a:r>
            <a:r>
              <a:rPr lang="de-DE" baseline="0" dirty="0" smtClean="0"/>
              <a:t> </a:t>
            </a:r>
            <a:r>
              <a:rPr lang="de-DE" baseline="0" dirty="0" err="1" smtClean="0"/>
              <a:t>how</a:t>
            </a:r>
            <a:r>
              <a:rPr lang="de-DE" baseline="0" dirty="0" smtClean="0"/>
              <a:t> a </a:t>
            </a:r>
            <a:r>
              <a:rPr lang="de-DE" baseline="0" dirty="0" err="1" smtClean="0"/>
              <a:t>body</a:t>
            </a:r>
            <a:r>
              <a:rPr lang="de-DE" baseline="0" dirty="0" smtClean="0"/>
              <a:t> </a:t>
            </a:r>
            <a:r>
              <a:rPr lang="de-DE" baseline="0" dirty="0" err="1" smtClean="0"/>
              <a:t>is</a:t>
            </a:r>
            <a:r>
              <a:rPr lang="de-DE" baseline="0" dirty="0" smtClean="0"/>
              <a:t> </a:t>
            </a:r>
            <a:r>
              <a:rPr lang="de-DE" baseline="0" dirty="0" err="1" smtClean="0"/>
              <a:t>build</a:t>
            </a:r>
            <a:r>
              <a:rPr lang="de-DE" baseline="0" dirty="0" smtClean="0"/>
              <a:t> </a:t>
            </a:r>
            <a:r>
              <a:rPr lang="de-DE" baseline="0" dirty="0" err="1" smtClean="0"/>
              <a:t>up</a:t>
            </a:r>
            <a:r>
              <a:rPr lang="de-DE" baseline="0" dirty="0" smtClean="0"/>
              <a:t>. </a:t>
            </a:r>
            <a:r>
              <a:rPr lang="de-DE" baseline="0" dirty="0" err="1" smtClean="0"/>
              <a:t>Don‘t</a:t>
            </a:r>
            <a:r>
              <a:rPr lang="de-DE" baseline="0" dirty="0" smtClean="0"/>
              <a:t> </a:t>
            </a:r>
            <a:r>
              <a:rPr lang="de-DE" baseline="0" dirty="0" err="1" smtClean="0"/>
              <a:t>ask</a:t>
            </a:r>
            <a:r>
              <a:rPr lang="de-DE" baseline="0" dirty="0" smtClean="0"/>
              <a:t> </a:t>
            </a:r>
            <a:r>
              <a:rPr lang="de-DE" baseline="0" dirty="0" err="1" smtClean="0"/>
              <a:t>the</a:t>
            </a:r>
            <a:r>
              <a:rPr lang="de-DE" baseline="0" dirty="0" smtClean="0"/>
              <a:t> </a:t>
            </a:r>
            <a:r>
              <a:rPr lang="de-DE" baseline="0" dirty="0" err="1" smtClean="0"/>
              <a:t>feet</a:t>
            </a:r>
            <a:r>
              <a:rPr lang="de-DE" baseline="0" dirty="0" smtClean="0"/>
              <a:t> </a:t>
            </a:r>
            <a:r>
              <a:rPr lang="de-DE" baseline="0" dirty="0" err="1" smtClean="0"/>
              <a:t>to</a:t>
            </a:r>
            <a:r>
              <a:rPr lang="de-DE" baseline="0" dirty="0" smtClean="0"/>
              <a:t> listen </a:t>
            </a:r>
            <a:r>
              <a:rPr lang="de-DE" baseline="0" dirty="0" err="1" smtClean="0"/>
              <a:t>and</a:t>
            </a:r>
            <a:r>
              <a:rPr lang="de-DE" baseline="0" dirty="0" smtClean="0"/>
              <a:t> </a:t>
            </a:r>
            <a:r>
              <a:rPr lang="de-DE" baseline="0" dirty="0" err="1" smtClean="0"/>
              <a:t>speak</a:t>
            </a:r>
            <a:r>
              <a:rPr lang="de-DE" baseline="0" dirty="0" smtClean="0"/>
              <a:t>, but </a:t>
            </a:r>
            <a:r>
              <a:rPr lang="de-DE" baseline="0" dirty="0" err="1" smtClean="0"/>
              <a:t>ask</a:t>
            </a:r>
            <a:r>
              <a:rPr lang="de-DE" baseline="0" dirty="0" smtClean="0"/>
              <a:t> </a:t>
            </a:r>
            <a:r>
              <a:rPr lang="de-DE" baseline="0" dirty="0" err="1" smtClean="0"/>
              <a:t>them</a:t>
            </a:r>
            <a:r>
              <a:rPr lang="de-DE" baseline="0" dirty="0" smtClean="0"/>
              <a:t> </a:t>
            </a:r>
            <a:r>
              <a:rPr lang="de-DE" baseline="0" dirty="0" err="1" smtClean="0"/>
              <a:t>to</a:t>
            </a:r>
            <a:r>
              <a:rPr lang="de-DE" baseline="0" dirty="0" smtClean="0"/>
              <a:t> </a:t>
            </a:r>
            <a:r>
              <a:rPr lang="de-DE" baseline="0" dirty="0" err="1" smtClean="0"/>
              <a:t>go</a:t>
            </a:r>
            <a:r>
              <a:rPr lang="de-DE" baseline="0" dirty="0" smtClean="0"/>
              <a:t>! </a:t>
            </a:r>
            <a:endParaRPr lang="de-DE" dirty="0" smtClean="0"/>
          </a:p>
          <a:p>
            <a:endParaRPr lang="de-DE" dirty="0" smtClean="0"/>
          </a:p>
          <a:p>
            <a:endParaRPr lang="de-DE" dirty="0" smtClean="0"/>
          </a:p>
          <a:p>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12</a:t>
            </a:fld>
            <a:endParaRPr lang="de-DE"/>
          </a:p>
        </p:txBody>
      </p:sp>
    </p:spTree>
    <p:extLst>
      <p:ext uri="{BB962C8B-B14F-4D97-AF65-F5344CB8AC3E}">
        <p14:creationId xmlns:p14="http://schemas.microsoft.com/office/powerpoint/2010/main" val="973919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1"/>
            <a:endParaRPr lang="de-DE" dirty="0" smtClean="0"/>
          </a:p>
          <a:p>
            <a:pPr lvl="1"/>
            <a:endParaRPr lang="de-DE" dirty="0" smtClean="0"/>
          </a:p>
          <a:p>
            <a:pPr lvl="1"/>
            <a:r>
              <a:rPr lang="de-DE" dirty="0" err="1" smtClean="0"/>
              <a:t>Developing</a:t>
            </a:r>
            <a:r>
              <a:rPr lang="de-DE" dirty="0" smtClean="0"/>
              <a:t> </a:t>
            </a:r>
            <a:r>
              <a:rPr lang="de-DE" dirty="0" err="1" smtClean="0"/>
              <a:t>faith</a:t>
            </a:r>
            <a:r>
              <a:rPr lang="de-DE" dirty="0" smtClean="0"/>
              <a:t> in </a:t>
            </a:r>
            <a:r>
              <a:rPr lang="de-DE" dirty="0" err="1" smtClean="0"/>
              <a:t>the</a:t>
            </a:r>
            <a:r>
              <a:rPr lang="de-DE" dirty="0" smtClean="0"/>
              <a:t> </a:t>
            </a:r>
            <a:r>
              <a:rPr lang="de-DE" dirty="0" err="1" smtClean="0"/>
              <a:t>first</a:t>
            </a:r>
            <a:r>
              <a:rPr lang="de-DE" dirty="0" smtClean="0"/>
              <a:t> </a:t>
            </a:r>
            <a:r>
              <a:rPr lang="de-DE" dirty="0" err="1" smtClean="0"/>
              <a:t>dimension</a:t>
            </a:r>
            <a:r>
              <a:rPr lang="de-DE" dirty="0" smtClean="0"/>
              <a:t> – </a:t>
            </a:r>
            <a:r>
              <a:rPr lang="de-DE" dirty="0" err="1" smtClean="0"/>
              <a:t>relation</a:t>
            </a:r>
            <a:r>
              <a:rPr lang="de-DE" dirty="0" smtClean="0"/>
              <a:t> </a:t>
            </a:r>
            <a:r>
              <a:rPr lang="de-DE" dirty="0" err="1" smtClean="0"/>
              <a:t>to</a:t>
            </a:r>
            <a:r>
              <a:rPr lang="de-DE" dirty="0" smtClean="0"/>
              <a:t> </a:t>
            </a:r>
            <a:r>
              <a:rPr lang="de-DE" dirty="0" err="1" smtClean="0"/>
              <a:t>God</a:t>
            </a:r>
            <a:endParaRPr lang="de-DE" dirty="0" smtClean="0"/>
          </a:p>
          <a:p>
            <a:pPr lvl="1"/>
            <a:r>
              <a:rPr lang="de-DE" dirty="0" err="1" smtClean="0"/>
              <a:t>Developing</a:t>
            </a:r>
            <a:r>
              <a:rPr lang="de-DE" dirty="0" smtClean="0"/>
              <a:t> </a:t>
            </a:r>
            <a:r>
              <a:rPr lang="de-DE" dirty="0" err="1" smtClean="0"/>
              <a:t>trust</a:t>
            </a:r>
            <a:r>
              <a:rPr lang="de-DE" dirty="0" smtClean="0"/>
              <a:t> in </a:t>
            </a:r>
            <a:r>
              <a:rPr lang="de-DE" dirty="0" err="1" smtClean="0"/>
              <a:t>the</a:t>
            </a:r>
            <a:r>
              <a:rPr lang="de-DE" dirty="0" smtClean="0"/>
              <a:t> </a:t>
            </a:r>
            <a:r>
              <a:rPr lang="de-DE" dirty="0" err="1" smtClean="0"/>
              <a:t>second</a:t>
            </a:r>
            <a:r>
              <a:rPr lang="de-DE" dirty="0" smtClean="0"/>
              <a:t> </a:t>
            </a:r>
            <a:r>
              <a:rPr lang="de-DE" dirty="0" err="1" smtClean="0"/>
              <a:t>dimension</a:t>
            </a:r>
            <a:r>
              <a:rPr lang="de-DE" dirty="0" smtClean="0"/>
              <a:t> – </a:t>
            </a:r>
            <a:r>
              <a:rPr lang="de-DE" dirty="0" err="1" smtClean="0"/>
              <a:t>relation</a:t>
            </a:r>
            <a:r>
              <a:rPr lang="de-DE" dirty="0" smtClean="0"/>
              <a:t> </a:t>
            </a:r>
            <a:r>
              <a:rPr lang="de-DE" dirty="0" err="1" smtClean="0"/>
              <a:t>to</a:t>
            </a:r>
            <a:r>
              <a:rPr lang="de-DE" dirty="0" smtClean="0"/>
              <a:t> </a:t>
            </a:r>
            <a:r>
              <a:rPr lang="de-DE" dirty="0" err="1" smtClean="0"/>
              <a:t>the</a:t>
            </a:r>
            <a:r>
              <a:rPr lang="de-DE" dirty="0" smtClean="0"/>
              <a:t> </a:t>
            </a:r>
            <a:r>
              <a:rPr lang="de-DE" dirty="0" err="1" smtClean="0"/>
              <a:t>church</a:t>
            </a:r>
            <a:endParaRPr lang="de-DE" dirty="0" smtClean="0"/>
          </a:p>
          <a:p>
            <a:pPr lvl="1"/>
            <a:r>
              <a:rPr lang="en-US" dirty="0" smtClean="0"/>
              <a:t>Developing a calling in the third dimension – relation to the world</a:t>
            </a:r>
          </a:p>
          <a:p>
            <a:pPr lvl="1"/>
            <a:endParaRPr lang="en-US" dirty="0" smtClean="0"/>
          </a:p>
          <a:p>
            <a:pPr lvl="1"/>
            <a:r>
              <a:rPr lang="en-US" dirty="0" smtClean="0"/>
              <a:t>Our Call is not despising</a:t>
            </a:r>
            <a:r>
              <a:rPr lang="en-US" baseline="0" dirty="0" smtClean="0"/>
              <a:t> the world or judging it but enlightening it with the light of the gospel! Even our ethical standards to which the Apostle Paul is referring here has as its primary purpose the reflection of the Glory of God. Interestingly enough, the witness is established by renouncing once right to be angry, to feel offended, to feel violated, to feel like you would have to push into the fellowship your discontent and disappointment. </a:t>
            </a:r>
            <a:endParaRPr lang="en-US" dirty="0" smtClean="0"/>
          </a:p>
        </p:txBody>
      </p:sp>
      <p:sp>
        <p:nvSpPr>
          <p:cNvPr id="4" name="Foliennummernplatzhalter 3"/>
          <p:cNvSpPr>
            <a:spLocks noGrp="1"/>
          </p:cNvSpPr>
          <p:nvPr>
            <p:ph type="sldNum" sz="quarter" idx="10"/>
          </p:nvPr>
        </p:nvSpPr>
        <p:spPr/>
        <p:txBody>
          <a:bodyPr/>
          <a:lstStyle/>
          <a:p>
            <a:fld id="{E0ADCC73-CE64-45B2-AB89-6A14DA13F833}" type="slidenum">
              <a:rPr lang="de-DE" smtClean="0"/>
              <a:t>13</a:t>
            </a:fld>
            <a:endParaRPr lang="de-DE"/>
          </a:p>
        </p:txBody>
      </p:sp>
    </p:spTree>
    <p:extLst>
      <p:ext uri="{BB962C8B-B14F-4D97-AF65-F5344CB8AC3E}">
        <p14:creationId xmlns:p14="http://schemas.microsoft.com/office/powerpoint/2010/main" val="636847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1" dirty="0" smtClean="0">
                <a:latin typeface="Calibri" panose="020F0502020204030204" pitchFamily="34" charset="0"/>
                <a:cs typeface="Calibri" panose="020F0502020204030204" pitchFamily="34" charset="0"/>
              </a:rPr>
              <a:t>Just </a:t>
            </a:r>
            <a:r>
              <a:rPr lang="de-DE" sz="1200" b="1" dirty="0" err="1" smtClean="0">
                <a:latin typeface="Calibri" panose="020F0502020204030204" pitchFamily="34" charset="0"/>
                <a:cs typeface="Calibri" panose="020F0502020204030204" pitchFamily="34" charset="0"/>
              </a:rPr>
              <a:t>to</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know</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the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gospel</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or</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the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bible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isn‘t</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enough</a:t>
            </a:r>
            <a:r>
              <a:rPr lang="de-DE" sz="1200" b="1" dirty="0" smtClean="0">
                <a:latin typeface="Calibri" panose="020F0502020204030204" pitchFamily="34" charset="0"/>
                <a:cs typeface="Calibri" panose="020F0502020204030204" pitchFamily="34" charset="0"/>
              </a:rPr>
              <a:t>. Church </a:t>
            </a:r>
            <a:r>
              <a:rPr lang="de-DE" sz="1200" b="1" dirty="0" err="1" smtClean="0">
                <a:latin typeface="Calibri" panose="020F0502020204030204" pitchFamily="34" charset="0"/>
                <a:cs typeface="Calibri" panose="020F0502020204030204" pitchFamily="34" charset="0"/>
              </a:rPr>
              <a:t>doesn‘t</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grow</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by</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knowledge</a:t>
            </a:r>
            <a:r>
              <a:rPr lang="de-DE" sz="1200" b="1" dirty="0" smtClean="0">
                <a:latin typeface="Calibri" panose="020F0502020204030204" pitchFamily="34" charset="0"/>
                <a:cs typeface="Calibri" panose="020F0502020204030204" pitchFamily="34" charset="0"/>
              </a:rPr>
              <a:t> but </a:t>
            </a:r>
            <a:r>
              <a:rPr lang="de-DE" sz="1200" b="1" dirty="0" err="1" smtClean="0">
                <a:latin typeface="Calibri" panose="020F0502020204030204" pitchFamily="34" charset="0"/>
                <a:cs typeface="Calibri" panose="020F0502020204030204" pitchFamily="34" charset="0"/>
              </a:rPr>
              <a:t>by</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the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love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it</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receives</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from</a:t>
            </a:r>
            <a:r>
              <a:rPr lang="de-DE" sz="1200" b="1" dirty="0" smtClean="0">
                <a:latin typeface="Calibri" panose="020F0502020204030204" pitchFamily="34" charset="0"/>
                <a:cs typeface="Calibri" panose="020F0502020204030204" pitchFamily="34" charset="0"/>
              </a:rPr>
              <a:t> Jesus Christ </a:t>
            </a:r>
            <a:r>
              <a:rPr lang="de-DE" sz="1200" b="1" dirty="0" err="1" smtClean="0">
                <a:latin typeface="Calibri" panose="020F0502020204030204" pitchFamily="34" charset="0"/>
                <a:cs typeface="Calibri" panose="020F0502020204030204" pitchFamily="34" charset="0"/>
              </a:rPr>
              <a:t>and</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which</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it</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hands</a:t>
            </a:r>
            <a:r>
              <a:rPr lang="de-DE" sz="1200" b="1" dirty="0" smtClean="0">
                <a:latin typeface="Calibri" panose="020F0502020204030204" pitchFamily="34" charset="0"/>
                <a:cs typeface="Calibri" panose="020F0502020204030204" pitchFamily="34" charset="0"/>
              </a:rPr>
              <a:t> on </a:t>
            </a:r>
            <a:r>
              <a:rPr lang="de-DE" sz="1200" b="1" dirty="0" err="1" smtClean="0">
                <a:latin typeface="Calibri" panose="020F0502020204030204" pitchFamily="34" charset="0"/>
                <a:cs typeface="Calibri" panose="020F0502020204030204" pitchFamily="34" charset="0"/>
              </a:rPr>
              <a:t>to</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people</a:t>
            </a:r>
            <a:r>
              <a:rPr lang="de-DE" sz="1200" b="1" dirty="0" smtClean="0">
                <a:latin typeface="Calibri" panose="020F0502020204030204" pitchFamily="34" charset="0"/>
                <a:cs typeface="Calibri" panose="020F0502020204030204" pitchFamily="34" charset="0"/>
              </a:rPr>
              <a:t> in </a:t>
            </a:r>
            <a:r>
              <a:rPr lang="de-DE" sz="1200" b="1" dirty="0" err="1" smtClean="0">
                <a:latin typeface="Calibri" panose="020F0502020204030204" pitchFamily="34" charset="0"/>
                <a:cs typeface="Calibri" panose="020F0502020204030204" pitchFamily="34" charset="0"/>
              </a:rPr>
              <a:t>need</a:t>
            </a:r>
            <a:r>
              <a:rPr lang="de-DE" sz="1200" b="1" dirty="0" smtClean="0">
                <a:latin typeface="Calibri" panose="020F0502020204030204" pitchFamily="34" charset="0"/>
                <a:cs typeface="Calibri" panose="020F0502020204030204" pitchFamily="34" charset="0"/>
              </a:rPr>
              <a:t>. </a:t>
            </a:r>
          </a:p>
          <a:p>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14</a:t>
            </a:fld>
            <a:endParaRPr lang="de-DE"/>
          </a:p>
        </p:txBody>
      </p:sp>
    </p:spTree>
    <p:extLst>
      <p:ext uri="{BB962C8B-B14F-4D97-AF65-F5344CB8AC3E}">
        <p14:creationId xmlns:p14="http://schemas.microsoft.com/office/powerpoint/2010/main" val="2107375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Just to „know“ the gospel or the bible isn‘t enough. Church doesn‘t grow by knowledge but by the love it receives from Jesus Christ and which it hands on to people in need. </a:t>
            </a:r>
            <a:endParaRPr lang="de-DE" sz="1200" dirty="0" smtClean="0"/>
          </a:p>
          <a:p>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15</a:t>
            </a:fld>
            <a:endParaRPr lang="de-DE"/>
          </a:p>
        </p:txBody>
      </p:sp>
    </p:spTree>
    <p:extLst>
      <p:ext uri="{BB962C8B-B14F-4D97-AF65-F5344CB8AC3E}">
        <p14:creationId xmlns:p14="http://schemas.microsoft.com/office/powerpoint/2010/main" val="3944587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die neuen Bewegungen erklären, die ohne Mitgliedschaft</a:t>
            </a:r>
            <a:r>
              <a:rPr lang="de-DE" baseline="0" dirty="0" smtClean="0"/>
              <a:t> arbeiten (wie früher die Brüder!). Wer näher dazu gehören will, kommt in die Mitarbeit und damit auch in das Training.</a:t>
            </a:r>
          </a:p>
          <a:p>
            <a:r>
              <a:rPr lang="de-DE" baseline="0" dirty="0" smtClean="0"/>
              <a:t>Vielleicht auch erklären:</a:t>
            </a:r>
          </a:p>
          <a:p>
            <a:r>
              <a:rPr lang="de-DE" baseline="0" dirty="0" err="1" smtClean="0"/>
              <a:t>Belonging</a:t>
            </a:r>
            <a:r>
              <a:rPr lang="de-DE" baseline="0" dirty="0" smtClean="0"/>
              <a:t>, </a:t>
            </a:r>
            <a:r>
              <a:rPr lang="de-DE" baseline="0" dirty="0" err="1" smtClean="0"/>
              <a:t>behaving</a:t>
            </a:r>
            <a:r>
              <a:rPr lang="de-DE" baseline="0" dirty="0" smtClean="0"/>
              <a:t>, </a:t>
            </a:r>
            <a:r>
              <a:rPr lang="de-DE" baseline="0" dirty="0" err="1" smtClean="0"/>
              <a:t>believing</a:t>
            </a:r>
            <a:r>
              <a:rPr lang="de-DE" baseline="0" dirty="0" smtClean="0"/>
              <a:t>.</a:t>
            </a:r>
          </a:p>
          <a:p>
            <a:r>
              <a:rPr lang="de-DE" baseline="0" dirty="0" err="1" smtClean="0"/>
              <a:t>Believing</a:t>
            </a:r>
            <a:r>
              <a:rPr lang="de-DE" baseline="0" dirty="0" smtClean="0"/>
              <a:t>, </a:t>
            </a:r>
            <a:r>
              <a:rPr lang="de-DE" baseline="0" dirty="0" err="1" smtClean="0"/>
              <a:t>behaving</a:t>
            </a:r>
            <a:r>
              <a:rPr lang="de-DE" baseline="0" dirty="0" smtClean="0"/>
              <a:t>, </a:t>
            </a:r>
            <a:r>
              <a:rPr lang="de-DE" baseline="0" dirty="0" err="1" smtClean="0"/>
              <a:t>belonging</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16</a:t>
            </a:fld>
            <a:endParaRPr lang="de-DE"/>
          </a:p>
        </p:txBody>
      </p:sp>
    </p:spTree>
    <p:extLst>
      <p:ext uri="{BB962C8B-B14F-4D97-AF65-F5344CB8AC3E}">
        <p14:creationId xmlns:p14="http://schemas.microsoft.com/office/powerpoint/2010/main" val="11401637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dirty="0" err="1" smtClean="0">
                <a:latin typeface="Calibri" panose="020F0502020204030204" pitchFamily="34" charset="0"/>
                <a:cs typeface="Calibri" panose="020F0502020204030204" pitchFamily="34" charset="0"/>
              </a:rPr>
              <a:t>What</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about</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the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less</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gifted</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people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How</a:t>
            </a:r>
            <a:r>
              <a:rPr lang="de-DE" sz="1200" b="1" dirty="0" smtClean="0">
                <a:latin typeface="Calibri" panose="020F0502020204030204" pitchFamily="34" charset="0"/>
                <a:cs typeface="Calibri" panose="020F0502020204030204" pitchFamily="34" charset="0"/>
              </a:rPr>
              <a:t> do </a:t>
            </a:r>
            <a:r>
              <a:rPr lang="de-DE" sz="1200" b="1" dirty="0" err="1" smtClean="0">
                <a:latin typeface="Calibri" panose="020F0502020204030204" pitchFamily="34" charset="0"/>
                <a:cs typeface="Calibri" panose="020F0502020204030204" pitchFamily="34" charset="0"/>
              </a:rPr>
              <a:t>you</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insert</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them</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into</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their</a:t>
            </a:r>
            <a:r>
              <a:rPr lang="de-DE" sz="1200" b="1" dirty="0" smtClean="0">
                <a:latin typeface="Calibri" panose="020F0502020204030204" pitchFamily="34" charset="0"/>
                <a:cs typeface="Calibri" panose="020F0502020204030204" pitchFamily="34" charset="0"/>
              </a:rPr>
              <a:t> proper </a:t>
            </a:r>
            <a:r>
              <a:rPr lang="de-DE" sz="1200" b="1" dirty="0" err="1" smtClean="0">
                <a:latin typeface="Calibri" panose="020F0502020204030204" pitchFamily="34" charset="0"/>
                <a:cs typeface="Calibri" panose="020F0502020204030204" pitchFamily="34" charset="0"/>
              </a:rPr>
              <a:t>place</a:t>
            </a:r>
            <a:r>
              <a:rPr lang="de-DE" sz="1200" b="1" dirty="0" smtClean="0">
                <a:latin typeface="Calibri" panose="020F0502020204030204" pitchFamily="34" charset="0"/>
                <a:cs typeface="Calibri" panose="020F0502020204030204" pitchFamily="34" charset="0"/>
              </a:rPr>
              <a:t> in </a:t>
            </a:r>
            <a:r>
              <a:rPr lang="de-DE" sz="1200" b="1" dirty="0" err="1" smtClean="0">
                <a:latin typeface="Calibri" panose="020F0502020204030204" pitchFamily="34" charset="0"/>
                <a:cs typeface="Calibri" panose="020F0502020204030204" pitchFamily="34" charset="0"/>
              </a:rPr>
              <a:t>the</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body</a:t>
            </a:r>
            <a:r>
              <a:rPr lang="de-DE" sz="1200" b="1" dirty="0" smtClean="0">
                <a:latin typeface="Calibri" panose="020F0502020204030204" pitchFamily="34" charset="0"/>
                <a:cs typeface="Calibri" panose="020F0502020204030204" pitchFamily="34" charset="0"/>
              </a:rPr>
              <a:t> </a:t>
            </a:r>
            <a:r>
              <a:rPr lang="de-DE" sz="1200" b="1" dirty="0" err="1" smtClean="0">
                <a:latin typeface="Calibri" panose="020F0502020204030204" pitchFamily="34" charset="0"/>
                <a:cs typeface="Calibri" panose="020F0502020204030204" pitchFamily="34" charset="0"/>
              </a:rPr>
              <a:t>of</a:t>
            </a:r>
            <a:r>
              <a:rPr lang="de-DE" sz="1200" b="1" dirty="0" smtClean="0">
                <a:latin typeface="Calibri" panose="020F0502020204030204" pitchFamily="34" charset="0"/>
                <a:cs typeface="Calibri" panose="020F0502020204030204" pitchFamily="34" charset="0"/>
              </a:rPr>
              <a:t> Christ? </a:t>
            </a:r>
          </a:p>
          <a:p>
            <a:r>
              <a:rPr lang="de-DE" sz="1200" b="1" dirty="0" smtClean="0">
                <a:latin typeface="Calibri" panose="020F0502020204030204" pitchFamily="34" charset="0"/>
                <a:cs typeface="Calibri" panose="020F0502020204030204" pitchFamily="34" charset="0"/>
              </a:rPr>
              <a:t>Arturs Konzept:</a:t>
            </a:r>
          </a:p>
          <a:p>
            <a:r>
              <a:rPr lang="de-DE" sz="1200" b="1" baseline="0" dirty="0" smtClean="0">
                <a:latin typeface="Calibri" panose="020F0502020204030204" pitchFamily="34" charset="0"/>
                <a:cs typeface="Calibri" panose="020F0502020204030204" pitchFamily="34" charset="0"/>
              </a:rPr>
              <a:t>Aufgaben übergeben:</a:t>
            </a:r>
          </a:p>
          <a:p>
            <a:r>
              <a:rPr lang="de-DE" sz="1200" b="1" baseline="0" dirty="0" smtClean="0">
                <a:latin typeface="Calibri" panose="020F0502020204030204" pitchFamily="34" charset="0"/>
                <a:cs typeface="Calibri" panose="020F0502020204030204" pitchFamily="34" charset="0"/>
              </a:rPr>
              <a:t>Das Warum erklären.  - </a:t>
            </a:r>
            <a:r>
              <a:rPr lang="de-DE" sz="1200" b="1" baseline="0" dirty="0" err="1" smtClean="0">
                <a:latin typeface="Calibri" panose="020F0502020204030204" pitchFamily="34" charset="0"/>
                <a:cs typeface="Calibri" panose="020F0502020204030204" pitchFamily="34" charset="0"/>
              </a:rPr>
              <a:t>Why</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does</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this</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task</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of</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yours</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contribute</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to</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the</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wellbeing</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and</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growth</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of</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your</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small</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group</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youth</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group</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church</a:t>
            </a:r>
            <a:r>
              <a:rPr lang="de-DE" sz="1200" b="1" baseline="0" dirty="0" smtClean="0">
                <a:latin typeface="Calibri" panose="020F0502020204030204" pitchFamily="34" charset="0"/>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1" baseline="0" dirty="0" smtClean="0">
                <a:latin typeface="Calibri" panose="020F0502020204030204" pitchFamily="34" charset="0"/>
                <a:cs typeface="Calibri" panose="020F0502020204030204" pitchFamily="34" charset="0"/>
              </a:rPr>
              <a:t>Das Wie erklären. – </a:t>
            </a:r>
            <a:r>
              <a:rPr lang="de-DE" sz="1200" b="1" baseline="0" dirty="0" err="1" smtClean="0">
                <a:latin typeface="Calibri" panose="020F0502020204030204" pitchFamily="34" charset="0"/>
                <a:cs typeface="Calibri" panose="020F0502020204030204" pitchFamily="34" charset="0"/>
              </a:rPr>
              <a:t>Methods</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Procedures</a:t>
            </a:r>
            <a:r>
              <a:rPr lang="de-DE" sz="1200" b="1" baseline="0" dirty="0" smtClean="0">
                <a:latin typeface="Calibri" panose="020F0502020204030204" pitchFamily="34" charset="0"/>
                <a:cs typeface="Calibri" panose="020F0502020204030204" pitchFamily="34" charset="0"/>
              </a:rPr>
              <a:t>, Skills. </a:t>
            </a:r>
            <a:r>
              <a:rPr lang="de-DE" sz="1200" b="1" baseline="0" dirty="0" err="1" smtClean="0">
                <a:latin typeface="Calibri" panose="020F0502020204030204" pitchFamily="34" charset="0"/>
                <a:cs typeface="Calibri" panose="020F0502020204030204" pitchFamily="34" charset="0"/>
              </a:rPr>
              <a:t>What</a:t>
            </a:r>
            <a:r>
              <a:rPr lang="de-DE" sz="1200" b="1" baseline="0" dirty="0" smtClean="0">
                <a:latin typeface="Calibri" panose="020F0502020204030204" pitchFamily="34" charset="0"/>
                <a:cs typeface="Calibri" panose="020F0502020204030204" pitchFamily="34" charset="0"/>
              </a:rPr>
              <a:t> do </a:t>
            </a:r>
            <a:r>
              <a:rPr lang="de-DE" sz="1200" b="1" baseline="0" dirty="0" err="1" smtClean="0">
                <a:latin typeface="Calibri" panose="020F0502020204030204" pitchFamily="34" charset="0"/>
                <a:cs typeface="Calibri" panose="020F0502020204030204" pitchFamily="34" charset="0"/>
              </a:rPr>
              <a:t>you</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need</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to</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perform</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this</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task</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How</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can</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we</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help</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what</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training</a:t>
            </a:r>
            <a:r>
              <a:rPr lang="de-DE" sz="1200" b="1" baseline="0" dirty="0" smtClean="0">
                <a:latin typeface="Calibri" panose="020F0502020204030204" pitchFamily="34" charset="0"/>
                <a:cs typeface="Calibri" panose="020F0502020204030204" pitchFamily="34" charset="0"/>
              </a:rPr>
              <a:t> do </a:t>
            </a:r>
            <a:r>
              <a:rPr lang="de-DE" sz="1200" b="1" baseline="0" dirty="0" err="1" smtClean="0">
                <a:latin typeface="Calibri" panose="020F0502020204030204" pitchFamily="34" charset="0"/>
                <a:cs typeface="Calibri" panose="020F0502020204030204" pitchFamily="34" charset="0"/>
              </a:rPr>
              <a:t>you</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need</a:t>
            </a:r>
            <a:r>
              <a:rPr lang="de-DE" sz="1200" b="1" baseline="0" dirty="0" smtClean="0">
                <a:latin typeface="Calibri" panose="020F0502020204030204" pitchFamily="34" charset="0"/>
                <a:cs typeface="Calibri" panose="020F0502020204030204" pitchFamily="34" charset="0"/>
              </a:rPr>
              <a:t>?</a:t>
            </a:r>
            <a:endParaRPr lang="de-DE" dirty="0" smtClean="0"/>
          </a:p>
          <a:p>
            <a:r>
              <a:rPr lang="de-DE" sz="1200" b="1" baseline="0" dirty="0" smtClean="0">
                <a:latin typeface="Calibri" panose="020F0502020204030204" pitchFamily="34" charset="0"/>
                <a:cs typeface="Calibri" panose="020F0502020204030204" pitchFamily="34" charset="0"/>
              </a:rPr>
              <a:t>Das Was erklären. – </a:t>
            </a:r>
            <a:r>
              <a:rPr lang="de-DE" sz="1200" b="1" baseline="0" dirty="0" err="1" smtClean="0">
                <a:latin typeface="Calibri" panose="020F0502020204030204" pitchFamily="34" charset="0"/>
                <a:cs typeface="Calibri" panose="020F0502020204030204" pitchFamily="34" charset="0"/>
              </a:rPr>
              <a:t>What</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kind</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of</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results</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are</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expected</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to</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come</a:t>
            </a:r>
            <a:r>
              <a:rPr lang="de-DE" sz="1200" b="1" baseline="0" dirty="0" smtClean="0">
                <a:latin typeface="Calibri" panose="020F0502020204030204" pitchFamily="34" charset="0"/>
                <a:cs typeface="Calibri" panose="020F0502020204030204" pitchFamily="34" charset="0"/>
              </a:rPr>
              <a:t> out </a:t>
            </a:r>
            <a:r>
              <a:rPr lang="de-DE" sz="1200" b="1" baseline="0" dirty="0" err="1" smtClean="0">
                <a:latin typeface="Calibri" panose="020F0502020204030204" pitchFamily="34" charset="0"/>
                <a:cs typeface="Calibri" panose="020F0502020204030204" pitchFamily="34" charset="0"/>
              </a:rPr>
              <a:t>of</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your</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work</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How</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can</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it</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be</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measured</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that</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you</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fulfilled</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your</a:t>
            </a:r>
            <a:r>
              <a:rPr lang="de-DE" sz="1200" b="1" baseline="0" dirty="0" smtClean="0">
                <a:latin typeface="Calibri" panose="020F0502020204030204" pitchFamily="34" charset="0"/>
                <a:cs typeface="Calibri" panose="020F0502020204030204" pitchFamily="34" charset="0"/>
              </a:rPr>
              <a:t> </a:t>
            </a:r>
            <a:r>
              <a:rPr lang="de-DE" sz="1200" b="1" baseline="0" dirty="0" err="1" smtClean="0">
                <a:latin typeface="Calibri" panose="020F0502020204030204" pitchFamily="34" charset="0"/>
                <a:cs typeface="Calibri" panose="020F0502020204030204" pitchFamily="34" charset="0"/>
              </a:rPr>
              <a:t>task</a:t>
            </a:r>
            <a:r>
              <a:rPr lang="de-DE" sz="1200" b="1" baseline="0" dirty="0" smtClean="0">
                <a:latin typeface="Calibri" panose="020F0502020204030204" pitchFamily="34" charset="0"/>
                <a:cs typeface="Calibri" panose="020F0502020204030204" pitchFamily="34" charset="0"/>
              </a:rPr>
              <a:t>? </a:t>
            </a:r>
          </a:p>
        </p:txBody>
      </p:sp>
      <p:sp>
        <p:nvSpPr>
          <p:cNvPr id="4" name="Foliennummernplatzhalter 3"/>
          <p:cNvSpPr>
            <a:spLocks noGrp="1"/>
          </p:cNvSpPr>
          <p:nvPr>
            <p:ph type="sldNum" sz="quarter" idx="10"/>
          </p:nvPr>
        </p:nvSpPr>
        <p:spPr/>
        <p:txBody>
          <a:bodyPr/>
          <a:lstStyle/>
          <a:p>
            <a:fld id="{E0ADCC73-CE64-45B2-AB89-6A14DA13F833}" type="slidenum">
              <a:rPr lang="de-DE" smtClean="0"/>
              <a:t>17</a:t>
            </a:fld>
            <a:endParaRPr lang="de-DE"/>
          </a:p>
        </p:txBody>
      </p:sp>
    </p:spTree>
    <p:extLst>
      <p:ext uri="{BB962C8B-B14F-4D97-AF65-F5344CB8AC3E}">
        <p14:creationId xmlns:p14="http://schemas.microsoft.com/office/powerpoint/2010/main" val="2910067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Growing</a:t>
            </a:r>
            <a:r>
              <a:rPr lang="de-DE" dirty="0" smtClean="0"/>
              <a:t> </a:t>
            </a:r>
            <a:r>
              <a:rPr lang="de-DE" dirty="0" err="1" smtClean="0"/>
              <a:t>churches</a:t>
            </a:r>
            <a:r>
              <a:rPr lang="de-DE" dirty="0" smtClean="0"/>
              <a:t> </a:t>
            </a:r>
            <a:r>
              <a:rPr lang="de-DE" dirty="0" err="1" smtClean="0"/>
              <a:t>means</a:t>
            </a:r>
            <a:r>
              <a:rPr lang="de-DE" dirty="0" smtClean="0"/>
              <a:t> </a:t>
            </a:r>
            <a:r>
              <a:rPr lang="de-DE" dirty="0" err="1" smtClean="0"/>
              <a:t>glorifying</a:t>
            </a:r>
            <a:r>
              <a:rPr lang="de-DE" baseline="0" dirty="0" smtClean="0"/>
              <a:t> Jesus Christ. The </a:t>
            </a:r>
            <a:r>
              <a:rPr lang="de-DE" baseline="0" dirty="0" err="1" smtClean="0"/>
              <a:t>aim</a:t>
            </a:r>
            <a:r>
              <a:rPr lang="de-DE" baseline="0" dirty="0" smtClean="0"/>
              <a:t> </a:t>
            </a:r>
            <a:r>
              <a:rPr lang="de-DE" baseline="0" dirty="0" err="1" smtClean="0"/>
              <a:t>of</a:t>
            </a:r>
            <a:r>
              <a:rPr lang="de-DE" baseline="0" dirty="0" smtClean="0"/>
              <a:t> </a:t>
            </a:r>
            <a:r>
              <a:rPr lang="de-DE" baseline="0" dirty="0" err="1" smtClean="0"/>
              <a:t>Christs</a:t>
            </a:r>
            <a:r>
              <a:rPr lang="de-DE" baseline="0" dirty="0" smtClean="0"/>
              <a:t> </a:t>
            </a:r>
            <a:r>
              <a:rPr lang="de-DE" baseline="0" dirty="0" err="1" smtClean="0"/>
              <a:t>reign</a:t>
            </a:r>
            <a:r>
              <a:rPr lang="de-DE" baseline="0" dirty="0" smtClean="0"/>
              <a:t> </a:t>
            </a:r>
            <a:r>
              <a:rPr lang="de-DE" baseline="0" dirty="0" err="1" smtClean="0"/>
              <a:t>now</a:t>
            </a:r>
            <a:r>
              <a:rPr lang="de-DE" baseline="0" dirty="0" smtClean="0"/>
              <a:t> </a:t>
            </a:r>
            <a:r>
              <a:rPr lang="de-DE" baseline="0" dirty="0" err="1" smtClean="0"/>
              <a:t>is</a:t>
            </a:r>
            <a:r>
              <a:rPr lang="de-DE" baseline="0" dirty="0" smtClean="0"/>
              <a:t> not </a:t>
            </a:r>
            <a:r>
              <a:rPr lang="de-DE" baseline="0" dirty="0" err="1" smtClean="0"/>
              <a:t>only</a:t>
            </a:r>
            <a:r>
              <a:rPr lang="de-DE" baseline="0" dirty="0" smtClean="0"/>
              <a:t> </a:t>
            </a:r>
            <a:r>
              <a:rPr lang="de-DE" baseline="0" dirty="0" err="1" smtClean="0"/>
              <a:t>his</a:t>
            </a:r>
            <a:r>
              <a:rPr lang="de-DE" baseline="0" dirty="0" smtClean="0"/>
              <a:t> </a:t>
            </a:r>
            <a:r>
              <a:rPr lang="de-DE" baseline="0" dirty="0" err="1" smtClean="0"/>
              <a:t>reign</a:t>
            </a:r>
            <a:r>
              <a:rPr lang="de-DE" baseline="0" dirty="0" smtClean="0"/>
              <a:t> in </a:t>
            </a:r>
            <a:r>
              <a:rPr lang="de-DE" baseline="0" dirty="0" err="1" smtClean="0"/>
              <a:t>the</a:t>
            </a:r>
            <a:r>
              <a:rPr lang="de-DE" baseline="0" dirty="0" smtClean="0"/>
              <a:t> </a:t>
            </a:r>
            <a:r>
              <a:rPr lang="de-DE" baseline="0" dirty="0" err="1" smtClean="0"/>
              <a:t>hearts</a:t>
            </a:r>
            <a:r>
              <a:rPr lang="de-DE" baseline="0" dirty="0" smtClean="0"/>
              <a:t> </a:t>
            </a:r>
            <a:r>
              <a:rPr lang="de-DE" baseline="0" dirty="0" err="1" smtClean="0"/>
              <a:t>of</a:t>
            </a:r>
            <a:r>
              <a:rPr lang="de-DE" baseline="0" dirty="0" smtClean="0"/>
              <a:t> </a:t>
            </a:r>
            <a:r>
              <a:rPr lang="de-DE" baseline="0" dirty="0" err="1" smtClean="0"/>
              <a:t>single</a:t>
            </a:r>
            <a:r>
              <a:rPr lang="de-DE" baseline="0" dirty="0" smtClean="0"/>
              <a:t> </a:t>
            </a:r>
            <a:r>
              <a:rPr lang="de-DE" baseline="0" dirty="0" err="1" smtClean="0"/>
              <a:t>christians</a:t>
            </a:r>
            <a:r>
              <a:rPr lang="de-DE" baseline="0" dirty="0" smtClean="0"/>
              <a:t>, but </a:t>
            </a:r>
            <a:r>
              <a:rPr lang="de-DE" baseline="0" dirty="0" err="1" smtClean="0"/>
              <a:t>his</a:t>
            </a:r>
            <a:r>
              <a:rPr lang="de-DE" baseline="0" dirty="0" smtClean="0"/>
              <a:t> </a:t>
            </a:r>
            <a:r>
              <a:rPr lang="de-DE" baseline="0" dirty="0" err="1" smtClean="0"/>
              <a:t>reign</a:t>
            </a:r>
            <a:r>
              <a:rPr lang="de-DE" baseline="0" dirty="0" smtClean="0"/>
              <a:t> in </a:t>
            </a:r>
            <a:r>
              <a:rPr lang="de-DE" baseline="0" dirty="0" err="1" smtClean="0"/>
              <a:t>the</a:t>
            </a:r>
            <a:r>
              <a:rPr lang="de-DE" baseline="0" dirty="0" smtClean="0"/>
              <a:t> </a:t>
            </a:r>
            <a:r>
              <a:rPr lang="de-DE" baseline="0" dirty="0" err="1" smtClean="0"/>
              <a:t>church</a:t>
            </a:r>
            <a:r>
              <a:rPr lang="de-DE" baseline="0" dirty="0" smtClean="0"/>
              <a:t>. He </a:t>
            </a:r>
            <a:r>
              <a:rPr lang="de-DE" baseline="0" dirty="0" err="1" smtClean="0"/>
              <a:t>is</a:t>
            </a:r>
            <a:r>
              <a:rPr lang="de-DE" baseline="0" dirty="0" smtClean="0"/>
              <a:t> not </a:t>
            </a:r>
            <a:r>
              <a:rPr lang="de-DE" baseline="0" dirty="0" err="1" smtClean="0"/>
              <a:t>my</a:t>
            </a:r>
            <a:r>
              <a:rPr lang="de-DE" baseline="0" dirty="0" smtClean="0"/>
              <a:t> personal </a:t>
            </a:r>
            <a:r>
              <a:rPr lang="de-DE" baseline="0" dirty="0" err="1" smtClean="0"/>
              <a:t>head</a:t>
            </a:r>
            <a:r>
              <a:rPr lang="de-DE" baseline="0" dirty="0" smtClean="0"/>
              <a:t> (</a:t>
            </a:r>
            <a:r>
              <a:rPr lang="de-DE" baseline="0" dirty="0" err="1" smtClean="0"/>
              <a:t>making</a:t>
            </a:r>
            <a:r>
              <a:rPr lang="de-DE" baseline="0" dirty="0" smtClean="0"/>
              <a:t> </a:t>
            </a:r>
            <a:r>
              <a:rPr lang="de-DE" baseline="0" dirty="0" err="1" smtClean="0"/>
              <a:t>him</a:t>
            </a:r>
            <a:r>
              <a:rPr lang="de-DE" baseline="0" dirty="0" smtClean="0"/>
              <a:t> </a:t>
            </a:r>
            <a:r>
              <a:rPr lang="de-DE" baseline="0" dirty="0" err="1" smtClean="0"/>
              <a:t>some</a:t>
            </a:r>
            <a:r>
              <a:rPr lang="de-DE" baseline="0" dirty="0" smtClean="0"/>
              <a:t> </a:t>
            </a:r>
            <a:r>
              <a:rPr lang="de-DE" baseline="0" dirty="0" err="1" smtClean="0"/>
              <a:t>kind</a:t>
            </a:r>
            <a:r>
              <a:rPr lang="de-DE" baseline="0" dirty="0" smtClean="0"/>
              <a:t> </a:t>
            </a:r>
            <a:r>
              <a:rPr lang="de-DE" baseline="0" dirty="0" err="1" smtClean="0"/>
              <a:t>of</a:t>
            </a:r>
            <a:r>
              <a:rPr lang="de-DE" baseline="0" dirty="0" smtClean="0"/>
              <a:t> </a:t>
            </a:r>
            <a:r>
              <a:rPr lang="de-DE" baseline="0" dirty="0" err="1" smtClean="0"/>
              <a:t>cephalopod</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3</a:t>
            </a:fld>
            <a:endParaRPr lang="de-DE"/>
          </a:p>
        </p:txBody>
      </p:sp>
    </p:spTree>
    <p:extLst>
      <p:ext uri="{BB962C8B-B14F-4D97-AF65-F5344CB8AC3E}">
        <p14:creationId xmlns:p14="http://schemas.microsoft.com/office/powerpoint/2010/main" val="2956742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Cephalopod</a:t>
            </a:r>
            <a:r>
              <a:rPr lang="de-DE" dirty="0" smtClean="0"/>
              <a:t>!</a:t>
            </a:r>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4</a:t>
            </a:fld>
            <a:endParaRPr lang="de-DE"/>
          </a:p>
        </p:txBody>
      </p:sp>
    </p:spTree>
    <p:extLst>
      <p:ext uri="{BB962C8B-B14F-4D97-AF65-F5344CB8AC3E}">
        <p14:creationId xmlns:p14="http://schemas.microsoft.com/office/powerpoint/2010/main" val="770549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Growth </a:t>
            </a:r>
            <a:r>
              <a:rPr lang="de-DE" dirty="0" err="1" smtClean="0"/>
              <a:t>by</a:t>
            </a:r>
            <a:r>
              <a:rPr lang="de-DE" dirty="0" smtClean="0"/>
              <a:t> </a:t>
            </a:r>
            <a:r>
              <a:rPr lang="de-DE" dirty="0" err="1" smtClean="0"/>
              <a:t>cell</a:t>
            </a:r>
            <a:r>
              <a:rPr lang="de-DE" baseline="0" dirty="0" smtClean="0"/>
              <a:t> </a:t>
            </a:r>
            <a:r>
              <a:rPr lang="de-DE" baseline="0" dirty="0" err="1" smtClean="0"/>
              <a:t>multiplication</a:t>
            </a:r>
            <a:r>
              <a:rPr lang="de-DE" baseline="0" dirty="0" smtClean="0"/>
              <a:t>. </a:t>
            </a:r>
            <a:r>
              <a:rPr lang="de-DE" baseline="0" dirty="0" err="1" smtClean="0"/>
              <a:t>Sustaining</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is</a:t>
            </a:r>
            <a:r>
              <a:rPr lang="de-DE" baseline="0" dirty="0" smtClean="0"/>
              <a:t> </a:t>
            </a:r>
            <a:r>
              <a:rPr lang="de-DE" baseline="0" dirty="0" err="1" smtClean="0"/>
              <a:t>by</a:t>
            </a:r>
            <a:r>
              <a:rPr lang="de-DE" baseline="0" dirty="0" smtClean="0"/>
              <a:t> </a:t>
            </a:r>
            <a:r>
              <a:rPr lang="de-DE" baseline="0" dirty="0" err="1" smtClean="0"/>
              <a:t>cell</a:t>
            </a:r>
            <a:r>
              <a:rPr lang="de-DE" baseline="0" dirty="0" smtClean="0"/>
              <a:t> </a:t>
            </a:r>
            <a:r>
              <a:rPr lang="de-DE" baseline="0" dirty="0" err="1" smtClean="0"/>
              <a:t>multiplication</a:t>
            </a:r>
            <a:r>
              <a:rPr lang="de-DE" baseline="0" dirty="0" smtClean="0"/>
              <a:t> </a:t>
            </a:r>
            <a:r>
              <a:rPr lang="de-DE" baseline="0" dirty="0" err="1" smtClean="0"/>
              <a:t>and</a:t>
            </a:r>
            <a:r>
              <a:rPr lang="de-DE" baseline="0" dirty="0" smtClean="0"/>
              <a:t> </a:t>
            </a:r>
            <a:r>
              <a:rPr lang="de-DE" baseline="0" dirty="0" err="1" smtClean="0"/>
              <a:t>renewing</a:t>
            </a:r>
            <a:r>
              <a:rPr lang="de-DE" baseline="0" dirty="0" smtClean="0"/>
              <a:t>, </a:t>
            </a:r>
            <a:r>
              <a:rPr lang="de-DE" baseline="0" dirty="0" err="1" smtClean="0"/>
              <a:t>too</a:t>
            </a:r>
            <a:r>
              <a:rPr lang="de-DE" baseline="0" dirty="0" smtClean="0"/>
              <a:t>! A </a:t>
            </a:r>
            <a:r>
              <a:rPr lang="de-DE" baseline="0" dirty="0" err="1" smtClean="0"/>
              <a:t>body</a:t>
            </a:r>
            <a:r>
              <a:rPr lang="de-DE" baseline="0" dirty="0" smtClean="0"/>
              <a:t> </a:t>
            </a:r>
            <a:r>
              <a:rPr lang="de-DE" baseline="0" dirty="0" err="1" smtClean="0"/>
              <a:t>cell</a:t>
            </a:r>
            <a:r>
              <a:rPr lang="de-DE" baseline="0" dirty="0" smtClean="0"/>
              <a:t> </a:t>
            </a:r>
            <a:r>
              <a:rPr lang="de-DE" baseline="0" dirty="0" err="1" smtClean="0"/>
              <a:t>has</a:t>
            </a:r>
            <a:r>
              <a:rPr lang="de-DE" baseline="0" dirty="0" smtClean="0"/>
              <a:t> a </a:t>
            </a:r>
            <a:r>
              <a:rPr lang="de-DE" baseline="0" dirty="0" err="1" smtClean="0"/>
              <a:t>life</a:t>
            </a:r>
            <a:r>
              <a:rPr lang="de-DE" baseline="0" dirty="0" smtClean="0"/>
              <a:t> </a:t>
            </a:r>
            <a:r>
              <a:rPr lang="de-DE" baseline="0" dirty="0" err="1" smtClean="0"/>
              <a:t>cyclus</a:t>
            </a:r>
            <a:r>
              <a:rPr lang="de-DE" baseline="0" dirty="0" smtClean="0"/>
              <a:t> </a:t>
            </a:r>
            <a:r>
              <a:rPr lang="de-DE" baseline="0" dirty="0" err="1" smtClean="0"/>
              <a:t>of</a:t>
            </a:r>
            <a:r>
              <a:rPr lang="de-DE" baseline="0" dirty="0" smtClean="0"/>
              <a:t> </a:t>
            </a:r>
            <a:r>
              <a:rPr lang="de-DE" baseline="0" dirty="0" err="1" smtClean="0"/>
              <a:t>about</a:t>
            </a:r>
            <a:r>
              <a:rPr lang="de-DE" baseline="0" dirty="0" smtClean="0"/>
              <a:t> 1,5 </a:t>
            </a:r>
            <a:r>
              <a:rPr lang="de-DE" baseline="0" dirty="0" err="1" smtClean="0"/>
              <a:t>years</a:t>
            </a:r>
            <a:r>
              <a:rPr lang="de-DE" baseline="0" dirty="0" smtClean="0"/>
              <a:t>. I </a:t>
            </a:r>
            <a:r>
              <a:rPr lang="de-DE" baseline="0" dirty="0" err="1" smtClean="0"/>
              <a:t>divides</a:t>
            </a:r>
            <a:r>
              <a:rPr lang="de-DE" baseline="0" dirty="0" smtClean="0"/>
              <a:t> </a:t>
            </a:r>
            <a:r>
              <a:rPr lang="de-DE" baseline="0" dirty="0" err="1" smtClean="0"/>
              <a:t>itself</a:t>
            </a:r>
            <a:r>
              <a:rPr lang="de-DE" baseline="0" dirty="0" smtClean="0"/>
              <a:t> </a:t>
            </a:r>
            <a:r>
              <a:rPr lang="de-DE" baseline="0" dirty="0" err="1" smtClean="0"/>
              <a:t>about</a:t>
            </a:r>
            <a:r>
              <a:rPr lang="de-DE" baseline="0" dirty="0" smtClean="0"/>
              <a:t> 50 </a:t>
            </a:r>
            <a:r>
              <a:rPr lang="de-DE" baseline="0" dirty="0" err="1" smtClean="0"/>
              <a:t>times</a:t>
            </a:r>
            <a:r>
              <a:rPr lang="de-DE" baseline="0" dirty="0" smtClean="0"/>
              <a:t> in </a:t>
            </a:r>
            <a:r>
              <a:rPr lang="de-DE" baseline="0" dirty="0" err="1" smtClean="0"/>
              <a:t>the</a:t>
            </a:r>
            <a:r>
              <a:rPr lang="de-DE" baseline="0" dirty="0" smtClean="0"/>
              <a:t> </a:t>
            </a:r>
            <a:r>
              <a:rPr lang="de-DE" baseline="0" dirty="0" err="1" smtClean="0"/>
              <a:t>lifespan</a:t>
            </a:r>
            <a:r>
              <a:rPr lang="de-DE" baseline="0" dirty="0" smtClean="0"/>
              <a:t> </a:t>
            </a:r>
            <a:r>
              <a:rPr lang="de-DE" baseline="0" dirty="0" err="1" smtClean="0"/>
              <a:t>of</a:t>
            </a:r>
            <a:r>
              <a:rPr lang="de-DE" baseline="0" dirty="0" smtClean="0"/>
              <a:t> a human </a:t>
            </a:r>
            <a:r>
              <a:rPr lang="de-DE" baseline="0" dirty="0" err="1" smtClean="0"/>
              <a:t>being</a:t>
            </a:r>
            <a:r>
              <a:rPr lang="de-DE" baseline="0" dirty="0" smtClean="0"/>
              <a:t>, </a:t>
            </a:r>
            <a:r>
              <a:rPr lang="de-DE" baseline="0" dirty="0" err="1" smtClean="0"/>
              <a:t>which</a:t>
            </a:r>
            <a:r>
              <a:rPr lang="de-DE" baseline="0" dirty="0" smtClean="0"/>
              <a:t> </a:t>
            </a:r>
            <a:r>
              <a:rPr lang="de-DE" baseline="0" dirty="0" err="1" smtClean="0"/>
              <a:t>means</a:t>
            </a:r>
            <a:r>
              <a:rPr lang="de-DE" baseline="0" dirty="0" smtClean="0"/>
              <a:t> </a:t>
            </a:r>
            <a:r>
              <a:rPr lang="de-DE" baseline="0" dirty="0" err="1" smtClean="0"/>
              <a:t>the</a:t>
            </a:r>
            <a:r>
              <a:rPr lang="de-DE" baseline="0" dirty="0" smtClean="0"/>
              <a:t> </a:t>
            </a:r>
            <a:r>
              <a:rPr lang="de-DE" baseline="0" dirty="0" err="1" smtClean="0"/>
              <a:t>average</a:t>
            </a:r>
            <a:r>
              <a:rPr lang="de-DE" baseline="0" dirty="0" smtClean="0"/>
              <a:t> </a:t>
            </a:r>
            <a:r>
              <a:rPr lang="de-DE" baseline="0" dirty="0" err="1" smtClean="0"/>
              <a:t>age</a:t>
            </a:r>
            <a:r>
              <a:rPr lang="de-DE" baseline="0" dirty="0" smtClean="0"/>
              <a:t> </a:t>
            </a:r>
            <a:r>
              <a:rPr lang="de-DE" baseline="0" dirty="0" err="1" smtClean="0"/>
              <a:t>of</a:t>
            </a:r>
            <a:r>
              <a:rPr lang="de-DE" baseline="0" dirty="0" smtClean="0"/>
              <a:t> a human </a:t>
            </a:r>
            <a:r>
              <a:rPr lang="de-DE" baseline="0" dirty="0" err="1" smtClean="0"/>
              <a:t>being</a:t>
            </a:r>
            <a:r>
              <a:rPr lang="de-DE" baseline="0" dirty="0" smtClean="0"/>
              <a:t> </a:t>
            </a:r>
            <a:r>
              <a:rPr lang="de-DE" baseline="0" dirty="0" err="1" smtClean="0"/>
              <a:t>is</a:t>
            </a:r>
            <a:r>
              <a:rPr lang="de-DE" baseline="0" dirty="0" smtClean="0"/>
              <a:t> </a:t>
            </a:r>
            <a:r>
              <a:rPr lang="de-DE" baseline="0" dirty="0" err="1" smtClean="0"/>
              <a:t>around</a:t>
            </a:r>
            <a:r>
              <a:rPr lang="de-DE" baseline="0" dirty="0" smtClean="0"/>
              <a:t> 75 </a:t>
            </a:r>
            <a:r>
              <a:rPr lang="de-DE" baseline="0" dirty="0" err="1" smtClean="0"/>
              <a:t>years</a:t>
            </a:r>
            <a:r>
              <a:rPr lang="de-DE" baseline="0" dirty="0" smtClean="0"/>
              <a:t>. </a:t>
            </a:r>
            <a:r>
              <a:rPr lang="de-DE" baseline="0" dirty="0" err="1" smtClean="0"/>
              <a:t>Without</a:t>
            </a:r>
            <a:r>
              <a:rPr lang="de-DE" baseline="0" dirty="0" smtClean="0"/>
              <a:t> </a:t>
            </a:r>
            <a:r>
              <a:rPr lang="de-DE" baseline="0" dirty="0" err="1" smtClean="0"/>
              <a:t>continous</a:t>
            </a:r>
            <a:r>
              <a:rPr lang="de-DE" baseline="0" dirty="0" smtClean="0"/>
              <a:t> </a:t>
            </a:r>
            <a:r>
              <a:rPr lang="de-DE" baseline="0" dirty="0" err="1" smtClean="0"/>
              <a:t>self-multiplication</a:t>
            </a:r>
            <a:r>
              <a:rPr lang="de-DE" baseline="0" dirty="0" smtClean="0"/>
              <a:t> </a:t>
            </a:r>
            <a:r>
              <a:rPr lang="de-DE" baseline="0" dirty="0" err="1" smtClean="0"/>
              <a:t>there</a:t>
            </a:r>
            <a:r>
              <a:rPr lang="de-DE" baseline="0" dirty="0" smtClean="0"/>
              <a:t> </a:t>
            </a:r>
            <a:r>
              <a:rPr lang="de-DE" baseline="0" dirty="0" err="1" smtClean="0"/>
              <a:t>would</a:t>
            </a:r>
            <a:r>
              <a:rPr lang="de-DE" baseline="0" dirty="0" smtClean="0"/>
              <a:t> </a:t>
            </a:r>
            <a:r>
              <a:rPr lang="de-DE" baseline="0" dirty="0" err="1" smtClean="0"/>
              <a:t>only</a:t>
            </a:r>
            <a:r>
              <a:rPr lang="de-DE" baseline="0" dirty="0" smtClean="0"/>
              <a:t> </a:t>
            </a:r>
            <a:r>
              <a:rPr lang="de-DE" baseline="0" dirty="0" err="1" smtClean="0"/>
              <a:t>be</a:t>
            </a:r>
            <a:r>
              <a:rPr lang="de-DE" baseline="0" dirty="0" smtClean="0"/>
              <a:t> a time </a:t>
            </a:r>
            <a:r>
              <a:rPr lang="de-DE" baseline="0" dirty="0" err="1" smtClean="0"/>
              <a:t>of</a:t>
            </a:r>
            <a:r>
              <a:rPr lang="de-DE" baseline="0" dirty="0" smtClean="0"/>
              <a:t> </a:t>
            </a:r>
            <a:r>
              <a:rPr lang="de-DE" baseline="0" dirty="0" err="1" smtClean="0"/>
              <a:t>about</a:t>
            </a:r>
            <a:r>
              <a:rPr lang="de-DE" baseline="0" dirty="0" smtClean="0"/>
              <a:t> 1,5 </a:t>
            </a:r>
            <a:r>
              <a:rPr lang="de-DE" baseline="0" dirty="0" err="1" smtClean="0"/>
              <a:t>years</a:t>
            </a:r>
            <a:r>
              <a:rPr lang="de-DE" baseline="0" dirty="0" smtClean="0"/>
              <a:t> </a:t>
            </a:r>
            <a:r>
              <a:rPr lang="de-DE" baseline="0" dirty="0" err="1" smtClean="0"/>
              <a:t>left</a:t>
            </a:r>
            <a:r>
              <a:rPr lang="de-DE" baseline="0" dirty="0" smtClean="0"/>
              <a:t>. Living </a:t>
            </a:r>
            <a:r>
              <a:rPr lang="de-DE" baseline="0" dirty="0" err="1" smtClean="0"/>
              <a:t>is</a:t>
            </a:r>
            <a:r>
              <a:rPr lang="de-DE" baseline="0" dirty="0" smtClean="0"/>
              <a:t> </a:t>
            </a:r>
            <a:r>
              <a:rPr lang="de-DE" baseline="0" dirty="0" err="1" smtClean="0"/>
              <a:t>growing</a:t>
            </a:r>
            <a:r>
              <a:rPr lang="de-DE" baseline="0" dirty="0" smtClean="0"/>
              <a:t> </a:t>
            </a:r>
            <a:r>
              <a:rPr lang="de-DE" baseline="0" dirty="0" err="1" smtClean="0"/>
              <a:t>and</a:t>
            </a:r>
            <a:r>
              <a:rPr lang="de-DE" baseline="0" dirty="0" smtClean="0"/>
              <a:t> </a:t>
            </a:r>
            <a:r>
              <a:rPr lang="de-DE" baseline="0" dirty="0" err="1" smtClean="0"/>
              <a:t>multiplying</a:t>
            </a:r>
            <a:r>
              <a:rPr lang="de-DE" baseline="0" dirty="0" smtClean="0"/>
              <a:t>. </a:t>
            </a:r>
            <a:r>
              <a:rPr lang="de-DE" baseline="0" dirty="0" err="1" smtClean="0"/>
              <a:t>Without</a:t>
            </a:r>
            <a:r>
              <a:rPr lang="de-DE" baseline="0" dirty="0" smtClean="0"/>
              <a:t> </a:t>
            </a:r>
            <a:r>
              <a:rPr lang="de-DE" baseline="0" dirty="0" err="1" smtClean="0"/>
              <a:t>multiplication</a:t>
            </a:r>
            <a:r>
              <a:rPr lang="de-DE" baseline="0" dirty="0" smtClean="0"/>
              <a:t> </a:t>
            </a:r>
            <a:r>
              <a:rPr lang="de-DE" baseline="0" dirty="0" err="1" smtClean="0"/>
              <a:t>and</a:t>
            </a:r>
            <a:r>
              <a:rPr lang="de-DE" baseline="0" dirty="0" smtClean="0"/>
              <a:t> </a:t>
            </a:r>
            <a:r>
              <a:rPr lang="de-DE" baseline="0" dirty="0" err="1" smtClean="0"/>
              <a:t>growth</a:t>
            </a:r>
            <a:r>
              <a:rPr lang="de-DE" baseline="0" dirty="0" smtClean="0"/>
              <a:t> </a:t>
            </a:r>
            <a:r>
              <a:rPr lang="de-DE" baseline="0" dirty="0" err="1" smtClean="0"/>
              <a:t>life</a:t>
            </a:r>
            <a:r>
              <a:rPr lang="de-DE" baseline="0" dirty="0" smtClean="0"/>
              <a:t> </a:t>
            </a:r>
            <a:r>
              <a:rPr lang="de-DE" baseline="0" dirty="0" err="1" smtClean="0"/>
              <a:t>would</a:t>
            </a:r>
            <a:r>
              <a:rPr lang="de-DE" baseline="0" dirty="0" smtClean="0"/>
              <a:t> end in </a:t>
            </a:r>
            <a:r>
              <a:rPr lang="de-DE" baseline="0" dirty="0" err="1" smtClean="0"/>
              <a:t>short</a:t>
            </a:r>
            <a:r>
              <a:rPr lang="de-DE" baseline="0" dirty="0" smtClean="0"/>
              <a:t> time. </a:t>
            </a:r>
          </a:p>
          <a:p>
            <a:r>
              <a:rPr lang="de-DE" baseline="0" dirty="0" smtClean="0"/>
              <a:t>Growth </a:t>
            </a:r>
            <a:r>
              <a:rPr lang="de-DE" baseline="0" dirty="0" err="1" smtClean="0"/>
              <a:t>of</a:t>
            </a:r>
            <a:r>
              <a:rPr lang="de-DE" baseline="0" dirty="0" smtClean="0"/>
              <a:t> </a:t>
            </a:r>
            <a:r>
              <a:rPr lang="de-DE" baseline="0" dirty="0" err="1" smtClean="0"/>
              <a:t>this</a:t>
            </a:r>
            <a:r>
              <a:rPr lang="de-DE" baseline="0" dirty="0" smtClean="0"/>
              <a:t> </a:t>
            </a:r>
            <a:r>
              <a:rPr lang="de-DE" baseline="0" dirty="0" err="1" smtClean="0"/>
              <a:t>kind</a:t>
            </a:r>
            <a:r>
              <a:rPr lang="de-DE" baseline="0" dirty="0" smtClean="0"/>
              <a:t> </a:t>
            </a:r>
            <a:r>
              <a:rPr lang="de-DE" baseline="0" dirty="0" err="1" smtClean="0"/>
              <a:t>is</a:t>
            </a:r>
            <a:r>
              <a:rPr lang="de-DE" baseline="0" dirty="0" smtClean="0"/>
              <a:t> </a:t>
            </a:r>
            <a:r>
              <a:rPr lang="de-DE" baseline="0" dirty="0" err="1" smtClean="0"/>
              <a:t>happening</a:t>
            </a:r>
            <a:r>
              <a:rPr lang="de-DE" baseline="0" dirty="0" smtClean="0"/>
              <a:t> </a:t>
            </a:r>
            <a:r>
              <a:rPr lang="de-DE" baseline="0" dirty="0" err="1" smtClean="0"/>
              <a:t>by</a:t>
            </a:r>
            <a:r>
              <a:rPr lang="de-DE" baseline="0" dirty="0" smtClean="0"/>
              <a:t> </a:t>
            </a:r>
            <a:r>
              <a:rPr lang="de-DE" baseline="0" dirty="0" err="1" smtClean="0"/>
              <a:t>itself</a:t>
            </a:r>
            <a:r>
              <a:rPr lang="de-DE" baseline="0" dirty="0" smtClean="0"/>
              <a:t>. </a:t>
            </a:r>
            <a:r>
              <a:rPr lang="de-DE" baseline="0" dirty="0" err="1" smtClean="0"/>
              <a:t>If</a:t>
            </a:r>
            <a:r>
              <a:rPr lang="de-DE" baseline="0" dirty="0" smtClean="0"/>
              <a:t> </a:t>
            </a:r>
            <a:r>
              <a:rPr lang="de-DE" baseline="0" dirty="0" err="1" smtClean="0"/>
              <a:t>the</a:t>
            </a:r>
            <a:r>
              <a:rPr lang="de-DE" baseline="0" dirty="0" smtClean="0"/>
              <a:t> </a:t>
            </a:r>
            <a:r>
              <a:rPr lang="de-DE" baseline="0" dirty="0" err="1" smtClean="0"/>
              <a:t>parts</a:t>
            </a:r>
            <a:r>
              <a:rPr lang="de-DE" baseline="0" dirty="0" smtClean="0"/>
              <a:t> do </a:t>
            </a:r>
            <a:r>
              <a:rPr lang="de-DE" baseline="0" dirty="0" err="1" smtClean="0"/>
              <a:t>have</a:t>
            </a:r>
            <a:r>
              <a:rPr lang="de-DE" baseline="0" dirty="0" smtClean="0"/>
              <a:t> </a:t>
            </a:r>
            <a:r>
              <a:rPr lang="de-DE" baseline="0" dirty="0" err="1" smtClean="0"/>
              <a:t>the</a:t>
            </a:r>
            <a:r>
              <a:rPr lang="de-DE" baseline="0" dirty="0" smtClean="0"/>
              <a:t> </a:t>
            </a:r>
            <a:r>
              <a:rPr lang="de-DE" baseline="0" dirty="0" err="1" smtClean="0"/>
              <a:t>connection</a:t>
            </a:r>
            <a:r>
              <a:rPr lang="de-DE" baseline="0" dirty="0" smtClean="0"/>
              <a:t> </a:t>
            </a:r>
            <a:r>
              <a:rPr lang="de-DE" baseline="0" dirty="0" err="1" smtClean="0"/>
              <a:t>with</a:t>
            </a:r>
            <a:r>
              <a:rPr lang="de-DE" baseline="0" dirty="0" smtClean="0"/>
              <a:t> </a:t>
            </a:r>
            <a:r>
              <a:rPr lang="de-DE" baseline="0" dirty="0" err="1" smtClean="0"/>
              <a:t>the</a:t>
            </a:r>
            <a:r>
              <a:rPr lang="de-DE" baseline="0" dirty="0" smtClean="0"/>
              <a:t> </a:t>
            </a:r>
            <a:r>
              <a:rPr lang="de-DE" baseline="0" dirty="0" err="1" smtClean="0"/>
              <a:t>head</a:t>
            </a:r>
            <a:r>
              <a:rPr lang="de-DE" baseline="0" dirty="0" smtClean="0"/>
              <a:t> (</a:t>
            </a:r>
            <a:r>
              <a:rPr lang="de-DE" baseline="0" dirty="0" err="1" smtClean="0"/>
              <a:t>which</a:t>
            </a:r>
            <a:r>
              <a:rPr lang="de-DE" baseline="0" dirty="0" smtClean="0"/>
              <a:t> </a:t>
            </a:r>
            <a:r>
              <a:rPr lang="de-DE" baseline="0" dirty="0" err="1" smtClean="0"/>
              <a:t>means</a:t>
            </a:r>
            <a:r>
              <a:rPr lang="de-DE" baseline="0" dirty="0" smtClean="0"/>
              <a:t> </a:t>
            </a:r>
            <a:r>
              <a:rPr lang="de-DE" baseline="0" dirty="0" err="1" smtClean="0"/>
              <a:t>they</a:t>
            </a:r>
            <a:r>
              <a:rPr lang="de-DE" baseline="0" dirty="0" smtClean="0"/>
              <a:t> </a:t>
            </a:r>
            <a:r>
              <a:rPr lang="de-DE" baseline="0" dirty="0" err="1" smtClean="0"/>
              <a:t>are</a:t>
            </a:r>
            <a:r>
              <a:rPr lang="de-DE" baseline="0" dirty="0" smtClean="0"/>
              <a:t> </a:t>
            </a:r>
            <a:r>
              <a:rPr lang="de-DE" baseline="0" dirty="0" err="1" smtClean="0"/>
              <a:t>alive</a:t>
            </a:r>
            <a:r>
              <a:rPr lang="de-DE" baseline="0" dirty="0" smtClean="0"/>
              <a:t>) </a:t>
            </a:r>
            <a:r>
              <a:rPr lang="de-DE" baseline="0" dirty="0" err="1" smtClean="0"/>
              <a:t>and</a:t>
            </a:r>
            <a:r>
              <a:rPr lang="de-DE" baseline="0" dirty="0" smtClean="0"/>
              <a:t> </a:t>
            </a:r>
            <a:r>
              <a:rPr lang="de-DE" baseline="0" dirty="0" err="1" smtClean="0"/>
              <a:t>are</a:t>
            </a:r>
            <a:r>
              <a:rPr lang="de-DE" baseline="0" dirty="0" smtClean="0"/>
              <a:t> </a:t>
            </a:r>
            <a:r>
              <a:rPr lang="de-DE" baseline="0" dirty="0" err="1" smtClean="0"/>
              <a:t>connected</a:t>
            </a:r>
            <a:r>
              <a:rPr lang="de-DE" baseline="0" dirty="0" smtClean="0"/>
              <a:t> </a:t>
            </a:r>
            <a:r>
              <a:rPr lang="de-DE" baseline="0" dirty="0" err="1" smtClean="0"/>
              <a:t>to</a:t>
            </a:r>
            <a:r>
              <a:rPr lang="de-DE" baseline="0" dirty="0" smtClean="0"/>
              <a:t> </a:t>
            </a:r>
            <a:r>
              <a:rPr lang="de-DE" baseline="0" dirty="0" err="1" smtClean="0"/>
              <a:t>each</a:t>
            </a:r>
            <a:r>
              <a:rPr lang="de-DE" baseline="0" dirty="0" smtClean="0"/>
              <a:t> </a:t>
            </a:r>
            <a:r>
              <a:rPr lang="de-DE" baseline="0" dirty="0" err="1" smtClean="0"/>
              <a:t>other</a:t>
            </a:r>
            <a:r>
              <a:rPr lang="de-DE" baseline="0" dirty="0" smtClean="0"/>
              <a:t> (</a:t>
            </a:r>
            <a:r>
              <a:rPr lang="de-DE" baseline="0" dirty="0" err="1" smtClean="0"/>
              <a:t>which</a:t>
            </a:r>
            <a:r>
              <a:rPr lang="de-DE" baseline="0" dirty="0" smtClean="0"/>
              <a:t> </a:t>
            </a:r>
            <a:r>
              <a:rPr lang="de-DE" baseline="0" dirty="0" err="1" smtClean="0"/>
              <a:t>means</a:t>
            </a:r>
            <a:r>
              <a:rPr lang="de-DE" baseline="0" dirty="0" smtClean="0"/>
              <a:t> </a:t>
            </a:r>
            <a:r>
              <a:rPr lang="de-DE" baseline="0" dirty="0" err="1" smtClean="0"/>
              <a:t>they</a:t>
            </a:r>
            <a:r>
              <a:rPr lang="de-DE" baseline="0" dirty="0" smtClean="0"/>
              <a:t> </a:t>
            </a:r>
            <a:r>
              <a:rPr lang="de-DE" baseline="0" dirty="0" err="1" smtClean="0"/>
              <a:t>serve</a:t>
            </a:r>
            <a:r>
              <a:rPr lang="de-DE" baseline="0" dirty="0" smtClean="0"/>
              <a:t> </a:t>
            </a:r>
            <a:r>
              <a:rPr lang="de-DE" baseline="0" dirty="0" err="1" smtClean="0"/>
              <a:t>each</a:t>
            </a:r>
            <a:r>
              <a:rPr lang="de-DE" baseline="0" dirty="0" smtClean="0"/>
              <a:t> </a:t>
            </a:r>
            <a:r>
              <a:rPr lang="de-DE" baseline="0" dirty="0" err="1" smtClean="0"/>
              <a:t>other</a:t>
            </a:r>
            <a:r>
              <a:rPr lang="de-DE" baseline="0" dirty="0" smtClean="0"/>
              <a:t>), </a:t>
            </a:r>
            <a:r>
              <a:rPr lang="de-DE" baseline="0" dirty="0" err="1" smtClean="0"/>
              <a:t>growth</a:t>
            </a:r>
            <a:r>
              <a:rPr lang="de-DE" baseline="0" dirty="0" smtClean="0"/>
              <a:t> </a:t>
            </a:r>
            <a:r>
              <a:rPr lang="de-DE" baseline="0" dirty="0" err="1" smtClean="0"/>
              <a:t>is</a:t>
            </a:r>
            <a:r>
              <a:rPr lang="de-DE" baseline="0" dirty="0" smtClean="0"/>
              <a:t> </a:t>
            </a:r>
            <a:r>
              <a:rPr lang="de-DE" baseline="0" dirty="0" err="1" smtClean="0"/>
              <a:t>inevitable</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5</a:t>
            </a:fld>
            <a:endParaRPr lang="de-DE"/>
          </a:p>
        </p:txBody>
      </p:sp>
    </p:spTree>
    <p:extLst>
      <p:ext uri="{BB962C8B-B14F-4D97-AF65-F5344CB8AC3E}">
        <p14:creationId xmlns:p14="http://schemas.microsoft.com/office/powerpoint/2010/main" val="2846456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Misunderstandings</a:t>
            </a:r>
            <a:r>
              <a:rPr lang="de-DE" baseline="0" dirty="0" smtClean="0"/>
              <a:t> </a:t>
            </a:r>
            <a:r>
              <a:rPr lang="de-DE" baseline="0" dirty="0" err="1" smtClean="0"/>
              <a:t>as</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gift</a:t>
            </a:r>
            <a:r>
              <a:rPr lang="de-DE" baseline="0" dirty="0" smtClean="0"/>
              <a:t> </a:t>
            </a:r>
            <a:r>
              <a:rPr lang="de-DE" baseline="0" dirty="0" err="1" smtClean="0"/>
              <a:t>of</a:t>
            </a:r>
            <a:r>
              <a:rPr lang="de-DE" baseline="0" dirty="0" smtClean="0"/>
              <a:t> </a:t>
            </a:r>
            <a:r>
              <a:rPr lang="de-DE" baseline="0" dirty="0" err="1" smtClean="0"/>
              <a:t>the</a:t>
            </a:r>
            <a:r>
              <a:rPr lang="de-DE" baseline="0" dirty="0" smtClean="0"/>
              <a:t> Holy Spirit: </a:t>
            </a:r>
          </a:p>
          <a:p>
            <a:pPr marL="228600" indent="-228600">
              <a:buAutoNum type="alphaLcPeriod"/>
            </a:pPr>
            <a:r>
              <a:rPr lang="de-DE" baseline="0" dirty="0" err="1" smtClean="0"/>
              <a:t>Given</a:t>
            </a:r>
            <a:r>
              <a:rPr lang="de-DE" baseline="0" dirty="0" smtClean="0"/>
              <a:t> </a:t>
            </a:r>
            <a:r>
              <a:rPr lang="de-DE" baseline="0" dirty="0" err="1" smtClean="0"/>
              <a:t>for</a:t>
            </a:r>
            <a:r>
              <a:rPr lang="de-DE" baseline="0" dirty="0" smtClean="0"/>
              <a:t> </a:t>
            </a:r>
            <a:r>
              <a:rPr lang="de-DE" baseline="0" dirty="0" err="1" smtClean="0"/>
              <a:t>Emotions</a:t>
            </a:r>
            <a:r>
              <a:rPr lang="de-DE" baseline="0" dirty="0" smtClean="0"/>
              <a:t> </a:t>
            </a:r>
            <a:r>
              <a:rPr lang="de-DE" baseline="0" dirty="0" err="1" smtClean="0"/>
              <a:t>and</a:t>
            </a:r>
            <a:r>
              <a:rPr lang="de-DE" baseline="0" dirty="0" smtClean="0"/>
              <a:t> </a:t>
            </a:r>
            <a:r>
              <a:rPr lang="de-DE" baseline="0" dirty="0" err="1" smtClean="0"/>
              <a:t>inner</a:t>
            </a:r>
            <a:r>
              <a:rPr lang="de-DE" baseline="0" dirty="0" smtClean="0"/>
              <a:t> </a:t>
            </a:r>
            <a:r>
              <a:rPr lang="de-DE" baseline="0" dirty="0" err="1" smtClean="0"/>
              <a:t>Experiences</a:t>
            </a:r>
            <a:r>
              <a:rPr lang="de-DE" baseline="0" dirty="0" smtClean="0"/>
              <a:t> – </a:t>
            </a:r>
            <a:r>
              <a:rPr lang="de-DE" baseline="0" dirty="0" err="1" smtClean="0"/>
              <a:t>may</a:t>
            </a:r>
            <a:r>
              <a:rPr lang="de-DE" baseline="0" dirty="0" smtClean="0"/>
              <a:t> </a:t>
            </a:r>
            <a:r>
              <a:rPr lang="de-DE" baseline="0" dirty="0" err="1" smtClean="0"/>
              <a:t>occur</a:t>
            </a:r>
            <a:r>
              <a:rPr lang="de-DE" baseline="0" dirty="0" smtClean="0"/>
              <a:t> but </a:t>
            </a:r>
            <a:r>
              <a:rPr lang="de-DE" baseline="0" dirty="0" err="1" smtClean="0"/>
              <a:t>are</a:t>
            </a:r>
            <a:r>
              <a:rPr lang="de-DE" baseline="0" dirty="0" smtClean="0"/>
              <a:t> not </a:t>
            </a:r>
            <a:r>
              <a:rPr lang="de-DE" baseline="0" dirty="0" err="1" smtClean="0"/>
              <a:t>the</a:t>
            </a:r>
            <a:r>
              <a:rPr lang="de-DE" baseline="0" dirty="0" smtClean="0"/>
              <a:t> </a:t>
            </a:r>
            <a:r>
              <a:rPr lang="de-DE" baseline="0" dirty="0" err="1" smtClean="0"/>
              <a:t>first</a:t>
            </a:r>
            <a:r>
              <a:rPr lang="de-DE" baseline="0" dirty="0" smtClean="0"/>
              <a:t> </a:t>
            </a:r>
            <a:r>
              <a:rPr lang="de-DE" baseline="0" dirty="0" err="1" smtClean="0"/>
              <a:t>purpose</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gift</a:t>
            </a:r>
            <a:r>
              <a:rPr lang="de-DE" baseline="0" dirty="0" smtClean="0"/>
              <a:t> </a:t>
            </a:r>
            <a:r>
              <a:rPr lang="de-DE" baseline="0" dirty="0" err="1" smtClean="0"/>
              <a:t>of</a:t>
            </a:r>
            <a:r>
              <a:rPr lang="de-DE" baseline="0" dirty="0" smtClean="0"/>
              <a:t> </a:t>
            </a:r>
            <a:r>
              <a:rPr lang="de-DE" baseline="0" dirty="0" err="1" smtClean="0"/>
              <a:t>the</a:t>
            </a:r>
            <a:r>
              <a:rPr lang="de-DE" baseline="0" dirty="0" smtClean="0"/>
              <a:t> Holy Spirit</a:t>
            </a:r>
          </a:p>
          <a:p>
            <a:pPr marL="228600" indent="-228600">
              <a:buAutoNum type="alphaLcPeriod"/>
            </a:pPr>
            <a:r>
              <a:rPr lang="de-DE" baseline="0" dirty="0" err="1" smtClean="0"/>
              <a:t>Given</a:t>
            </a:r>
            <a:r>
              <a:rPr lang="de-DE" baseline="0" dirty="0" smtClean="0"/>
              <a:t> </a:t>
            </a:r>
            <a:r>
              <a:rPr lang="de-DE" baseline="0" dirty="0" err="1" smtClean="0"/>
              <a:t>for</a:t>
            </a:r>
            <a:r>
              <a:rPr lang="de-DE" baseline="0" dirty="0" smtClean="0"/>
              <a:t> </a:t>
            </a:r>
            <a:r>
              <a:rPr lang="de-DE" baseline="0" dirty="0" err="1" smtClean="0"/>
              <a:t>developing</a:t>
            </a:r>
            <a:r>
              <a:rPr lang="de-DE" baseline="0" dirty="0" smtClean="0"/>
              <a:t> </a:t>
            </a:r>
            <a:r>
              <a:rPr lang="de-DE" baseline="0" dirty="0" err="1" smtClean="0"/>
              <a:t>ones</a:t>
            </a:r>
            <a:r>
              <a:rPr lang="de-DE" baseline="0" dirty="0" smtClean="0"/>
              <a:t> </a:t>
            </a:r>
            <a:r>
              <a:rPr lang="de-DE" baseline="0" dirty="0" err="1" smtClean="0"/>
              <a:t>own</a:t>
            </a:r>
            <a:r>
              <a:rPr lang="de-DE" baseline="0" dirty="0" smtClean="0"/>
              <a:t> </a:t>
            </a:r>
            <a:r>
              <a:rPr lang="de-DE" baseline="0" dirty="0" err="1" smtClean="0"/>
              <a:t>gifts</a:t>
            </a:r>
            <a:r>
              <a:rPr lang="de-DE" baseline="0" dirty="0" smtClean="0"/>
              <a:t> – </a:t>
            </a:r>
            <a:r>
              <a:rPr lang="de-DE" baseline="0" dirty="0" err="1" smtClean="0"/>
              <a:t>the</a:t>
            </a:r>
            <a:r>
              <a:rPr lang="de-DE" baseline="0" dirty="0" smtClean="0"/>
              <a:t> </a:t>
            </a:r>
            <a:r>
              <a:rPr lang="de-DE" baseline="0" dirty="0" err="1" smtClean="0"/>
              <a:t>spirit</a:t>
            </a:r>
            <a:r>
              <a:rPr lang="de-DE" baseline="0" dirty="0" smtClean="0"/>
              <a:t> </a:t>
            </a:r>
            <a:r>
              <a:rPr lang="de-DE" baseline="0" dirty="0" err="1" smtClean="0"/>
              <a:t>may</a:t>
            </a:r>
            <a:r>
              <a:rPr lang="de-DE" baseline="0" dirty="0" smtClean="0"/>
              <a:t> </a:t>
            </a:r>
            <a:r>
              <a:rPr lang="de-DE" baseline="0" dirty="0" err="1" smtClean="0"/>
              <a:t>gift</a:t>
            </a:r>
            <a:r>
              <a:rPr lang="de-DE" baseline="0" dirty="0" smtClean="0"/>
              <a:t> a </a:t>
            </a:r>
            <a:r>
              <a:rPr lang="de-DE" baseline="0" dirty="0" err="1" smtClean="0"/>
              <a:t>person</a:t>
            </a:r>
            <a:r>
              <a:rPr lang="de-DE" baseline="0" dirty="0" smtClean="0"/>
              <a:t> </a:t>
            </a:r>
            <a:r>
              <a:rPr lang="de-DE" baseline="0" dirty="0" err="1" smtClean="0"/>
              <a:t>with</a:t>
            </a:r>
            <a:r>
              <a:rPr lang="de-DE" baseline="0" dirty="0" smtClean="0"/>
              <a:t> </a:t>
            </a:r>
            <a:r>
              <a:rPr lang="de-DE" baseline="0" dirty="0" err="1" smtClean="0"/>
              <a:t>certain</a:t>
            </a:r>
            <a:r>
              <a:rPr lang="de-DE" baseline="0" dirty="0" smtClean="0"/>
              <a:t> </a:t>
            </a:r>
            <a:r>
              <a:rPr lang="de-DE" baseline="0" dirty="0" err="1" smtClean="0"/>
              <a:t>talents</a:t>
            </a:r>
            <a:r>
              <a:rPr lang="de-DE" baseline="0" dirty="0" smtClean="0"/>
              <a:t>; but </a:t>
            </a:r>
            <a:r>
              <a:rPr lang="de-DE" baseline="0" dirty="0" err="1" smtClean="0"/>
              <a:t>it</a:t>
            </a:r>
            <a:r>
              <a:rPr lang="de-DE" baseline="0" dirty="0" smtClean="0"/>
              <a:t> </a:t>
            </a:r>
            <a:r>
              <a:rPr lang="de-DE" baseline="0" dirty="0" err="1" smtClean="0"/>
              <a:t>is</a:t>
            </a:r>
            <a:r>
              <a:rPr lang="de-DE" baseline="0" dirty="0" smtClean="0"/>
              <a:t> not </a:t>
            </a:r>
            <a:r>
              <a:rPr lang="de-DE" baseline="0" dirty="0" err="1" smtClean="0"/>
              <a:t>given</a:t>
            </a:r>
            <a:r>
              <a:rPr lang="de-DE" baseline="0" dirty="0" smtClean="0"/>
              <a: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purpose</a:t>
            </a:r>
            <a:r>
              <a:rPr lang="de-DE" baseline="0" dirty="0" smtClean="0"/>
              <a:t> </a:t>
            </a:r>
            <a:r>
              <a:rPr lang="de-DE" baseline="0" dirty="0" err="1" smtClean="0"/>
              <a:t>of</a:t>
            </a:r>
            <a:r>
              <a:rPr lang="de-DE" baseline="0" dirty="0" smtClean="0"/>
              <a:t> </a:t>
            </a:r>
            <a:r>
              <a:rPr lang="de-DE" baseline="0" dirty="0" err="1" smtClean="0"/>
              <a:t>self-development</a:t>
            </a:r>
            <a:r>
              <a:rPr lang="de-DE" baseline="0" dirty="0" smtClean="0"/>
              <a:t> </a:t>
            </a:r>
            <a:r>
              <a:rPr lang="de-DE" baseline="0" dirty="0" err="1" smtClean="0"/>
              <a:t>and</a:t>
            </a:r>
            <a:r>
              <a:rPr lang="de-DE" baseline="0" dirty="0" smtClean="0"/>
              <a:t> </a:t>
            </a:r>
            <a:r>
              <a:rPr lang="de-DE" baseline="0" dirty="0" err="1" smtClean="0"/>
              <a:t>self-realization</a:t>
            </a:r>
            <a:r>
              <a:rPr lang="de-DE" baseline="0" dirty="0" smtClean="0"/>
              <a:t>. </a:t>
            </a:r>
          </a:p>
          <a:p>
            <a:pPr marL="228600" indent="-228600">
              <a:buAutoNum type="alphaLcPeriod"/>
            </a:pPr>
            <a:r>
              <a:rPr lang="de-DE" baseline="0" dirty="0" err="1" smtClean="0"/>
              <a:t>Given</a:t>
            </a:r>
            <a:r>
              <a:rPr lang="de-DE" baseline="0" dirty="0" smtClean="0"/>
              <a:t> </a:t>
            </a:r>
            <a:r>
              <a:rPr lang="de-DE" baseline="0" dirty="0" err="1" smtClean="0"/>
              <a:t>for</a:t>
            </a:r>
            <a:r>
              <a:rPr lang="de-DE" baseline="0" dirty="0" smtClean="0"/>
              <a:t> </a:t>
            </a:r>
            <a:r>
              <a:rPr lang="de-DE" baseline="0" dirty="0" err="1" smtClean="0"/>
              <a:t>enriching</a:t>
            </a:r>
            <a:r>
              <a:rPr lang="de-DE" baseline="0" dirty="0" smtClean="0"/>
              <a:t> </a:t>
            </a:r>
            <a:r>
              <a:rPr lang="de-DE" baseline="0" dirty="0" err="1" smtClean="0"/>
              <a:t>our</a:t>
            </a:r>
            <a:r>
              <a:rPr lang="de-DE" baseline="0" dirty="0" smtClean="0"/>
              <a:t> </a:t>
            </a:r>
            <a:r>
              <a:rPr lang="de-DE" baseline="0" dirty="0" err="1" smtClean="0"/>
              <a:t>services</a:t>
            </a:r>
            <a:r>
              <a:rPr lang="de-DE" baseline="0" dirty="0" smtClean="0"/>
              <a:t> </a:t>
            </a:r>
            <a:r>
              <a:rPr lang="de-DE" baseline="0" dirty="0" err="1" smtClean="0"/>
              <a:t>with</a:t>
            </a:r>
            <a:r>
              <a:rPr lang="de-DE" baseline="0" dirty="0" smtClean="0"/>
              <a:t> </a:t>
            </a:r>
            <a:r>
              <a:rPr lang="de-DE" baseline="0" dirty="0" err="1" smtClean="0"/>
              <a:t>joy</a:t>
            </a:r>
            <a:r>
              <a:rPr lang="de-DE" baseline="0" dirty="0" smtClean="0"/>
              <a:t> </a:t>
            </a:r>
            <a:r>
              <a:rPr lang="de-DE" baseline="0" dirty="0" err="1" smtClean="0"/>
              <a:t>and</a:t>
            </a:r>
            <a:r>
              <a:rPr lang="de-DE" baseline="0" dirty="0" smtClean="0"/>
              <a:t> </a:t>
            </a:r>
            <a:r>
              <a:rPr lang="de-DE" baseline="0" dirty="0" err="1" smtClean="0"/>
              <a:t>encouragemant</a:t>
            </a:r>
            <a:r>
              <a:rPr lang="de-DE" baseline="0" dirty="0" smtClean="0"/>
              <a:t> – </a:t>
            </a:r>
            <a:r>
              <a:rPr lang="de-DE" baseline="0" dirty="0" err="1" smtClean="0"/>
              <a:t>the</a:t>
            </a:r>
            <a:r>
              <a:rPr lang="de-DE" baseline="0" dirty="0" smtClean="0"/>
              <a:t> </a:t>
            </a:r>
            <a:r>
              <a:rPr lang="de-DE" baseline="0" dirty="0" err="1" smtClean="0"/>
              <a:t>spirit</a:t>
            </a:r>
            <a:r>
              <a:rPr lang="de-DE" baseline="0" dirty="0" smtClean="0"/>
              <a:t> </a:t>
            </a:r>
            <a:r>
              <a:rPr lang="de-DE" baseline="0" dirty="0" err="1" smtClean="0"/>
              <a:t>may</a:t>
            </a:r>
            <a:r>
              <a:rPr lang="de-DE" baseline="0" dirty="0" smtClean="0"/>
              <a:t> </a:t>
            </a:r>
            <a:r>
              <a:rPr lang="de-DE" baseline="0" dirty="0" err="1" smtClean="0"/>
              <a:t>bless</a:t>
            </a:r>
            <a:r>
              <a:rPr lang="de-DE" baseline="0" dirty="0" smtClean="0"/>
              <a:t> </a:t>
            </a:r>
            <a:r>
              <a:rPr lang="de-DE" baseline="0" dirty="0" err="1" smtClean="0"/>
              <a:t>us</a:t>
            </a:r>
            <a:r>
              <a:rPr lang="de-DE" baseline="0" dirty="0" smtClean="0"/>
              <a:t> </a:t>
            </a:r>
            <a:r>
              <a:rPr lang="de-DE" baseline="0" dirty="0" err="1" smtClean="0"/>
              <a:t>and</a:t>
            </a:r>
            <a:r>
              <a:rPr lang="de-DE" baseline="0" dirty="0" smtClean="0"/>
              <a:t> </a:t>
            </a:r>
            <a:r>
              <a:rPr lang="de-DE" baseline="0" dirty="0" err="1" smtClean="0"/>
              <a:t>our</a:t>
            </a:r>
            <a:r>
              <a:rPr lang="de-DE" baseline="0" dirty="0" smtClean="0"/>
              <a:t> </a:t>
            </a:r>
            <a:r>
              <a:rPr lang="de-DE" baseline="0" dirty="0" err="1" smtClean="0"/>
              <a:t>services</a:t>
            </a:r>
            <a:r>
              <a:rPr lang="de-DE" baseline="0" dirty="0" smtClean="0"/>
              <a:t>; but </a:t>
            </a:r>
            <a:r>
              <a:rPr lang="de-DE" baseline="0" dirty="0" err="1" smtClean="0"/>
              <a:t>that‘s</a:t>
            </a:r>
            <a:r>
              <a:rPr lang="de-DE" baseline="0" dirty="0" smtClean="0"/>
              <a:t> not </a:t>
            </a:r>
            <a:r>
              <a:rPr lang="de-DE" baseline="0" dirty="0" err="1" smtClean="0"/>
              <a:t>the</a:t>
            </a:r>
            <a:r>
              <a:rPr lang="de-DE" baseline="0" dirty="0" smtClean="0"/>
              <a:t> </a:t>
            </a:r>
            <a:r>
              <a:rPr lang="de-DE" baseline="0" dirty="0" err="1" smtClean="0"/>
              <a:t>first</a:t>
            </a:r>
            <a:r>
              <a:rPr lang="de-DE" baseline="0" dirty="0" smtClean="0"/>
              <a:t> </a:t>
            </a:r>
            <a:r>
              <a:rPr lang="de-DE" baseline="0" dirty="0" err="1" smtClean="0"/>
              <a:t>purpose</a:t>
            </a:r>
            <a:r>
              <a:rPr lang="de-DE" baseline="0" dirty="0" smtClean="0"/>
              <a:t>.</a:t>
            </a:r>
          </a:p>
          <a:p>
            <a:pPr marL="228600" indent="-228600">
              <a:buAutoNum type="alphaLcPeriod"/>
            </a:pPr>
            <a:r>
              <a:rPr lang="de-DE" baseline="0" dirty="0" err="1" smtClean="0"/>
              <a:t>Given</a:t>
            </a:r>
            <a:r>
              <a:rPr lang="de-DE" baseline="0" dirty="0" smtClean="0"/>
              <a:t> </a:t>
            </a:r>
            <a:r>
              <a:rPr lang="de-DE" baseline="0" dirty="0" err="1" smtClean="0"/>
              <a:t>for</a:t>
            </a:r>
            <a:r>
              <a:rPr lang="de-DE" baseline="0" dirty="0" smtClean="0"/>
              <a:t> </a:t>
            </a:r>
            <a:r>
              <a:rPr lang="de-DE" baseline="0" dirty="0" err="1" smtClean="0"/>
              <a:t>us</a:t>
            </a:r>
            <a:r>
              <a:rPr lang="de-DE" baseline="0" dirty="0" smtClean="0"/>
              <a:t> </a:t>
            </a:r>
            <a:r>
              <a:rPr lang="de-DE" baseline="0" dirty="0" err="1" smtClean="0"/>
              <a:t>being</a:t>
            </a:r>
            <a:r>
              <a:rPr lang="de-DE" baseline="0" dirty="0" smtClean="0"/>
              <a:t> </a:t>
            </a:r>
            <a:r>
              <a:rPr lang="de-DE" baseline="0" dirty="0" err="1" smtClean="0"/>
              <a:t>witnesses</a:t>
            </a:r>
            <a:r>
              <a:rPr lang="de-DE" baseline="0" dirty="0" smtClean="0"/>
              <a:t> </a:t>
            </a:r>
            <a:r>
              <a:rPr lang="de-DE" baseline="0" dirty="0" err="1" smtClean="0"/>
              <a:t>of</a:t>
            </a:r>
            <a:r>
              <a:rPr lang="de-DE" baseline="0" dirty="0" smtClean="0"/>
              <a:t> Jesus Christ – </a:t>
            </a:r>
            <a:r>
              <a:rPr lang="de-DE" baseline="0" dirty="0" err="1" smtClean="0"/>
              <a:t>which</a:t>
            </a:r>
            <a:r>
              <a:rPr lang="de-DE" baseline="0" dirty="0" smtClean="0"/>
              <a:t> </a:t>
            </a:r>
            <a:r>
              <a:rPr lang="de-DE" baseline="0" dirty="0" err="1" smtClean="0"/>
              <a:t>is</a:t>
            </a:r>
            <a:r>
              <a:rPr lang="de-DE" baseline="0" dirty="0" smtClean="0"/>
              <a:t> </a:t>
            </a:r>
            <a:r>
              <a:rPr lang="de-DE" baseline="0" dirty="0" err="1" smtClean="0"/>
              <a:t>inviting</a:t>
            </a:r>
            <a:r>
              <a:rPr lang="de-DE" baseline="0" dirty="0" smtClean="0"/>
              <a:t> </a:t>
            </a:r>
            <a:r>
              <a:rPr lang="de-DE" baseline="0" dirty="0" err="1" smtClean="0"/>
              <a:t>others</a:t>
            </a:r>
            <a:r>
              <a:rPr lang="de-DE" baseline="0" dirty="0" smtClean="0"/>
              <a:t> </a:t>
            </a:r>
            <a:r>
              <a:rPr lang="de-DE" baseline="0" dirty="0" err="1" smtClean="0"/>
              <a:t>into</a:t>
            </a:r>
            <a:r>
              <a:rPr lang="de-DE" baseline="0" dirty="0" smtClean="0"/>
              <a:t> </a:t>
            </a:r>
            <a:r>
              <a:rPr lang="de-DE" baseline="0" dirty="0" err="1" smtClean="0"/>
              <a:t>the</a:t>
            </a:r>
            <a:r>
              <a:rPr lang="de-DE" baseline="0" dirty="0" smtClean="0"/>
              <a:t> </a:t>
            </a:r>
            <a:r>
              <a:rPr lang="de-DE" baseline="0" dirty="0" err="1" smtClean="0"/>
              <a:t>kingdom</a:t>
            </a:r>
            <a:r>
              <a:rPr lang="de-DE" baseline="0" dirty="0" smtClean="0"/>
              <a:t> </a:t>
            </a:r>
            <a:r>
              <a:rPr lang="de-DE" baseline="0" dirty="0" err="1" smtClean="0"/>
              <a:t>and</a:t>
            </a:r>
            <a:r>
              <a:rPr lang="de-DE" baseline="0" dirty="0" smtClean="0"/>
              <a:t> </a:t>
            </a:r>
            <a:r>
              <a:rPr lang="de-DE" baseline="0" dirty="0" err="1" smtClean="0"/>
              <a:t>living</a:t>
            </a:r>
            <a:r>
              <a:rPr lang="de-DE" baseline="0" dirty="0" smtClean="0"/>
              <a:t> a </a:t>
            </a:r>
            <a:r>
              <a:rPr lang="de-DE" baseline="0" dirty="0" err="1" smtClean="0"/>
              <a:t>lifestyle</a:t>
            </a:r>
            <a:r>
              <a:rPr lang="de-DE" baseline="0" dirty="0" smtClean="0"/>
              <a:t> </a:t>
            </a:r>
            <a:r>
              <a:rPr lang="de-DE" baseline="0" dirty="0" err="1" smtClean="0"/>
              <a:t>which</a:t>
            </a:r>
            <a:r>
              <a:rPr lang="de-DE" baseline="0" dirty="0" smtClean="0"/>
              <a:t> </a:t>
            </a:r>
            <a:r>
              <a:rPr lang="de-DE" baseline="0" dirty="0" err="1" smtClean="0"/>
              <a:t>reflects</a:t>
            </a:r>
            <a:r>
              <a:rPr lang="de-DE" baseline="0" dirty="0" smtClean="0"/>
              <a:t> </a:t>
            </a:r>
            <a:r>
              <a:rPr lang="de-DE" baseline="0" dirty="0" err="1" smtClean="0"/>
              <a:t>the</a:t>
            </a:r>
            <a:r>
              <a:rPr lang="de-DE" baseline="0" dirty="0" smtClean="0"/>
              <a:t> </a:t>
            </a:r>
            <a:r>
              <a:rPr lang="de-DE" baseline="0" dirty="0" err="1" smtClean="0"/>
              <a:t>beauty</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gospel</a:t>
            </a:r>
            <a:endParaRPr lang="de-DE" baseline="0" dirty="0" smtClean="0"/>
          </a:p>
          <a:p>
            <a:pPr marL="228600" indent="-228600">
              <a:buAutoNum type="alphaLcPeriod"/>
            </a:pPr>
            <a:endParaRPr lang="de-DE" baseline="0" dirty="0" smtClean="0"/>
          </a:p>
          <a:p>
            <a:pPr marL="0" indent="0">
              <a:buNone/>
            </a:pPr>
            <a:r>
              <a:rPr lang="de-DE" baseline="0" dirty="0" err="1" smtClean="0"/>
              <a:t>Restoring</a:t>
            </a:r>
            <a:r>
              <a:rPr lang="de-DE" baseline="0" dirty="0" smtClean="0"/>
              <a:t> </a:t>
            </a:r>
            <a:r>
              <a:rPr lang="de-DE" baseline="0" dirty="0" err="1" smtClean="0"/>
              <a:t>the</a:t>
            </a:r>
            <a:r>
              <a:rPr lang="de-DE" baseline="0" dirty="0" smtClean="0"/>
              <a:t> </a:t>
            </a:r>
            <a:r>
              <a:rPr lang="de-DE" baseline="0" dirty="0" err="1" smtClean="0"/>
              <a:t>kingdom</a:t>
            </a:r>
            <a:r>
              <a:rPr lang="de-DE" baseline="0" dirty="0" smtClean="0"/>
              <a:t> will happen </a:t>
            </a:r>
            <a:r>
              <a:rPr lang="de-DE" baseline="0" dirty="0" err="1" smtClean="0"/>
              <a:t>by</a:t>
            </a:r>
            <a:r>
              <a:rPr lang="de-DE" baseline="0" dirty="0" smtClean="0"/>
              <a:t> </a:t>
            </a:r>
            <a:r>
              <a:rPr lang="de-DE" baseline="0" dirty="0" err="1" smtClean="0"/>
              <a:t>and</a:t>
            </a:r>
            <a:r>
              <a:rPr lang="de-DE" baseline="0" dirty="0" smtClean="0"/>
              <a:t> </a:t>
            </a:r>
            <a:r>
              <a:rPr lang="de-DE" baseline="0" dirty="0" err="1" smtClean="0"/>
              <a:t>according</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plans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father</a:t>
            </a:r>
            <a:r>
              <a:rPr lang="de-DE" baseline="0" dirty="0" smtClean="0"/>
              <a:t> in </a:t>
            </a:r>
            <a:r>
              <a:rPr lang="de-DE" baseline="0" dirty="0" err="1" smtClean="0"/>
              <a:t>heaven</a:t>
            </a:r>
            <a:r>
              <a:rPr lang="de-DE" baseline="0" dirty="0" smtClean="0"/>
              <a:t>. </a:t>
            </a:r>
            <a:r>
              <a:rPr lang="de-DE" baseline="0" dirty="0" err="1" smtClean="0"/>
              <a:t>Our</a:t>
            </a:r>
            <a:r>
              <a:rPr lang="de-DE" baseline="0" dirty="0" smtClean="0"/>
              <a:t> „</a:t>
            </a:r>
            <a:r>
              <a:rPr lang="de-DE" baseline="0" dirty="0" err="1" smtClean="0"/>
              <a:t>function</a:t>
            </a:r>
            <a:r>
              <a:rPr lang="de-DE" baseline="0" dirty="0" smtClean="0"/>
              <a:t>“ in </a:t>
            </a:r>
            <a:r>
              <a:rPr lang="de-DE" baseline="0" dirty="0" err="1" smtClean="0"/>
              <a:t>this</a:t>
            </a:r>
            <a:r>
              <a:rPr lang="de-DE" baseline="0" dirty="0" smtClean="0"/>
              <a:t> </a:t>
            </a:r>
            <a:r>
              <a:rPr lang="de-DE" baseline="0" dirty="0" err="1" smtClean="0"/>
              <a:t>world</a:t>
            </a:r>
            <a:r>
              <a:rPr lang="de-DE" baseline="0" dirty="0" smtClean="0"/>
              <a:t> </a:t>
            </a:r>
            <a:r>
              <a:rPr lang="de-DE" baseline="0" dirty="0" err="1" smtClean="0"/>
              <a:t>is</a:t>
            </a:r>
            <a:r>
              <a:rPr lang="de-DE" baseline="0" dirty="0" smtClean="0"/>
              <a:t> </a:t>
            </a:r>
            <a:r>
              <a:rPr lang="de-DE" baseline="0" dirty="0" err="1" smtClean="0"/>
              <a:t>merely</a:t>
            </a:r>
            <a:r>
              <a:rPr lang="de-DE" baseline="0" dirty="0" smtClean="0"/>
              <a:t> </a:t>
            </a:r>
            <a:r>
              <a:rPr lang="de-DE" baseline="0" dirty="0" err="1" smtClean="0"/>
              <a:t>being</a:t>
            </a:r>
            <a:r>
              <a:rPr lang="de-DE" baseline="0" dirty="0" smtClean="0"/>
              <a:t> </a:t>
            </a:r>
            <a:r>
              <a:rPr lang="de-DE" baseline="0" dirty="0" err="1" smtClean="0"/>
              <a:t>witnesses</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6</a:t>
            </a:fld>
            <a:endParaRPr lang="de-DE"/>
          </a:p>
        </p:txBody>
      </p:sp>
    </p:spTree>
    <p:extLst>
      <p:ext uri="{BB962C8B-B14F-4D97-AF65-F5344CB8AC3E}">
        <p14:creationId xmlns:p14="http://schemas.microsoft.com/office/powerpoint/2010/main" val="2112601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There</a:t>
            </a:r>
            <a:r>
              <a:rPr lang="de-DE" dirty="0" smtClean="0"/>
              <a:t> </a:t>
            </a:r>
            <a:r>
              <a:rPr lang="de-DE" dirty="0" err="1" smtClean="0"/>
              <a:t>is</a:t>
            </a:r>
            <a:r>
              <a:rPr lang="de-DE" dirty="0" smtClean="0"/>
              <a:t> </a:t>
            </a:r>
            <a:r>
              <a:rPr lang="de-DE" dirty="0" err="1" smtClean="0"/>
              <a:t>no</a:t>
            </a:r>
            <a:r>
              <a:rPr lang="de-DE" dirty="0" smtClean="0"/>
              <a:t> </a:t>
            </a:r>
            <a:r>
              <a:rPr lang="de-DE" dirty="0" err="1" smtClean="0"/>
              <a:t>need</a:t>
            </a:r>
            <a:r>
              <a:rPr lang="de-DE" dirty="0" smtClean="0"/>
              <a:t> </a:t>
            </a:r>
            <a:r>
              <a:rPr lang="de-DE" dirty="0" err="1" smtClean="0"/>
              <a:t>to</a:t>
            </a:r>
            <a:r>
              <a:rPr lang="de-DE" dirty="0" smtClean="0"/>
              <a:t> </a:t>
            </a:r>
            <a:r>
              <a:rPr lang="de-DE" dirty="0" err="1" smtClean="0"/>
              <a:t>command</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Grow</a:t>
            </a:r>
            <a:r>
              <a:rPr lang="de-DE" baseline="0" dirty="0" smtClean="0"/>
              <a:t>! </a:t>
            </a:r>
            <a:r>
              <a:rPr lang="de-DE" baseline="0" dirty="0" err="1" smtClean="0"/>
              <a:t>You</a:t>
            </a:r>
            <a:r>
              <a:rPr lang="de-DE" baseline="0" dirty="0" smtClean="0"/>
              <a:t> must </a:t>
            </a:r>
            <a:r>
              <a:rPr lang="de-DE" baseline="0" dirty="0" err="1" smtClean="0"/>
              <a:t>multiply</a:t>
            </a:r>
            <a:r>
              <a:rPr lang="de-DE" baseline="0" dirty="0" smtClean="0"/>
              <a:t>! </a:t>
            </a:r>
            <a:r>
              <a:rPr lang="de-DE" baseline="0" dirty="0" err="1" smtClean="0"/>
              <a:t>Otherwise</a:t>
            </a:r>
            <a:r>
              <a:rPr lang="de-DE" baseline="0" dirty="0" smtClean="0"/>
              <a:t>, </a:t>
            </a:r>
            <a:r>
              <a:rPr lang="de-DE" baseline="0" dirty="0" err="1" smtClean="0"/>
              <a:t>you</a:t>
            </a:r>
            <a:r>
              <a:rPr lang="de-DE" baseline="0" dirty="0" smtClean="0"/>
              <a:t> will </a:t>
            </a:r>
            <a:r>
              <a:rPr lang="de-DE" baseline="0" dirty="0" err="1" smtClean="0"/>
              <a:t>cease</a:t>
            </a:r>
            <a:r>
              <a:rPr lang="de-DE" baseline="0" dirty="0" smtClean="0"/>
              <a:t> </a:t>
            </a:r>
            <a:r>
              <a:rPr lang="de-DE" baseline="0" dirty="0" err="1" smtClean="0"/>
              <a:t>to</a:t>
            </a:r>
            <a:r>
              <a:rPr lang="de-DE" baseline="0" dirty="0" smtClean="0"/>
              <a:t> </a:t>
            </a:r>
            <a:r>
              <a:rPr lang="de-DE" baseline="0" dirty="0" err="1" smtClean="0"/>
              <a:t>exist</a:t>
            </a:r>
            <a:r>
              <a:rPr lang="de-DE" baseline="0" dirty="0" smtClean="0"/>
              <a:t>! </a:t>
            </a:r>
            <a:r>
              <a:rPr lang="de-DE" baseline="0" dirty="0" err="1" smtClean="0"/>
              <a:t>Your</a:t>
            </a:r>
            <a:r>
              <a:rPr lang="de-DE" baseline="0" dirty="0" smtClean="0"/>
              <a:t> </a:t>
            </a:r>
            <a:r>
              <a:rPr lang="de-DE" baseline="0" dirty="0" err="1" smtClean="0"/>
              <a:t>only</a:t>
            </a:r>
            <a:r>
              <a:rPr lang="de-DE" baseline="0" dirty="0" smtClean="0"/>
              <a:t> </a:t>
            </a:r>
            <a:r>
              <a:rPr lang="de-DE" baseline="0" dirty="0" err="1" smtClean="0"/>
              <a:t>chance</a:t>
            </a:r>
            <a:r>
              <a:rPr lang="de-DE" baseline="0" dirty="0" smtClean="0"/>
              <a:t> </a:t>
            </a:r>
            <a:r>
              <a:rPr lang="de-DE" baseline="0" dirty="0" err="1" smtClean="0"/>
              <a:t>to</a:t>
            </a:r>
            <a:r>
              <a:rPr lang="de-DE" baseline="0" dirty="0" smtClean="0"/>
              <a:t> </a:t>
            </a:r>
            <a:r>
              <a:rPr lang="de-DE" baseline="0" dirty="0" err="1" smtClean="0"/>
              <a:t>become</a:t>
            </a:r>
            <a:r>
              <a:rPr lang="de-DE" baseline="0" dirty="0" smtClean="0"/>
              <a:t> fit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future</a:t>
            </a:r>
            <a:r>
              <a:rPr lang="de-DE" baseline="0" dirty="0" smtClean="0"/>
              <a:t> </a:t>
            </a:r>
            <a:r>
              <a:rPr lang="de-DE" baseline="0" dirty="0" err="1" smtClean="0"/>
              <a:t>is</a:t>
            </a:r>
            <a:r>
              <a:rPr lang="de-DE" baseline="0" dirty="0" smtClean="0"/>
              <a:t> </a:t>
            </a:r>
            <a:r>
              <a:rPr lang="de-DE" baseline="0" dirty="0" err="1" smtClean="0"/>
              <a:t>multiplying</a:t>
            </a:r>
            <a:r>
              <a:rPr lang="de-DE" baseline="0" dirty="0" smtClean="0"/>
              <a:t>. </a:t>
            </a:r>
            <a:r>
              <a:rPr lang="de-DE" baseline="0" dirty="0" err="1" smtClean="0"/>
              <a:t>Now</a:t>
            </a:r>
            <a:r>
              <a:rPr lang="de-DE" baseline="0" dirty="0" smtClean="0"/>
              <a:t> do </a:t>
            </a:r>
            <a:r>
              <a:rPr lang="de-DE" baseline="0" dirty="0" err="1" smtClean="0"/>
              <a:t>it</a:t>
            </a:r>
            <a:r>
              <a:rPr lang="de-DE" baseline="0" dirty="0" smtClean="0"/>
              <a:t>!“ </a:t>
            </a:r>
            <a:r>
              <a:rPr lang="de-DE" baseline="0" dirty="0" err="1" smtClean="0"/>
              <a:t>Your</a:t>
            </a:r>
            <a:r>
              <a:rPr lang="de-DE" baseline="0" dirty="0" smtClean="0"/>
              <a:t> </a:t>
            </a:r>
            <a:r>
              <a:rPr lang="de-DE" baseline="0" dirty="0" err="1" smtClean="0"/>
              <a:t>body</a:t>
            </a:r>
            <a:r>
              <a:rPr lang="de-DE" baseline="0" dirty="0" smtClean="0"/>
              <a:t> </a:t>
            </a:r>
            <a:r>
              <a:rPr lang="de-DE" baseline="0" dirty="0" err="1" smtClean="0"/>
              <a:t>doesn‘t</a:t>
            </a:r>
            <a:r>
              <a:rPr lang="de-DE" baseline="0" dirty="0" smtClean="0"/>
              <a:t> </a:t>
            </a:r>
            <a:r>
              <a:rPr lang="de-DE" baseline="0" dirty="0" err="1" smtClean="0"/>
              <a:t>grow</a:t>
            </a:r>
            <a:r>
              <a:rPr lang="de-DE" baseline="0" dirty="0" smtClean="0"/>
              <a:t> </a:t>
            </a:r>
            <a:r>
              <a:rPr lang="de-DE" baseline="0" dirty="0" err="1" smtClean="0"/>
              <a:t>by</a:t>
            </a:r>
            <a:r>
              <a:rPr lang="de-DE" baseline="0" dirty="0" smtClean="0"/>
              <a:t> </a:t>
            </a:r>
            <a:r>
              <a:rPr lang="de-DE" baseline="0" dirty="0" err="1" smtClean="0"/>
              <a:t>commands</a:t>
            </a:r>
            <a:r>
              <a:rPr lang="de-DE" baseline="0" dirty="0" smtClean="0"/>
              <a:t> but </a:t>
            </a:r>
            <a:r>
              <a:rPr lang="de-DE" baseline="0" dirty="0" err="1" smtClean="0"/>
              <a:t>by</a:t>
            </a:r>
            <a:r>
              <a:rPr lang="de-DE" baseline="0" dirty="0" smtClean="0"/>
              <a:t> </a:t>
            </a:r>
            <a:r>
              <a:rPr lang="de-DE" baseline="0" dirty="0" err="1" smtClean="0"/>
              <a:t>nurturing</a:t>
            </a:r>
            <a:r>
              <a:rPr lang="de-DE" baseline="0" dirty="0" smtClean="0"/>
              <a:t> </a:t>
            </a:r>
            <a:r>
              <a:rPr lang="de-DE" baseline="0" dirty="0" err="1" smtClean="0"/>
              <a:t>and</a:t>
            </a:r>
            <a:r>
              <a:rPr lang="de-DE" baseline="0" dirty="0" smtClean="0"/>
              <a:t> </a:t>
            </a:r>
            <a:r>
              <a:rPr lang="de-DE" baseline="0" dirty="0" err="1" smtClean="0"/>
              <a:t>caring</a:t>
            </a:r>
            <a:r>
              <a:rPr lang="de-DE" baseline="0" dirty="0" smtClean="0"/>
              <a:t>. </a:t>
            </a:r>
          </a:p>
        </p:txBody>
      </p:sp>
      <p:sp>
        <p:nvSpPr>
          <p:cNvPr id="4" name="Foliennummernplatzhalter 3"/>
          <p:cNvSpPr>
            <a:spLocks noGrp="1"/>
          </p:cNvSpPr>
          <p:nvPr>
            <p:ph type="sldNum" sz="quarter" idx="10"/>
          </p:nvPr>
        </p:nvSpPr>
        <p:spPr/>
        <p:txBody>
          <a:bodyPr/>
          <a:lstStyle/>
          <a:p>
            <a:fld id="{E0ADCC73-CE64-45B2-AB89-6A14DA13F833}" type="slidenum">
              <a:rPr lang="de-DE" smtClean="0"/>
              <a:t>7</a:t>
            </a:fld>
            <a:endParaRPr lang="de-DE"/>
          </a:p>
        </p:txBody>
      </p:sp>
    </p:spTree>
    <p:extLst>
      <p:ext uri="{BB962C8B-B14F-4D97-AF65-F5344CB8AC3E}">
        <p14:creationId xmlns:p14="http://schemas.microsoft.com/office/powerpoint/2010/main" val="2401877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baseline="0" dirty="0" smtClean="0"/>
              <a:t>Growing into Christ is the first kind of growth the body needs. When</a:t>
            </a:r>
            <a:r>
              <a:rPr lang="de-DE" baseline="0" dirty="0" smtClean="0"/>
              <a:t> </a:t>
            </a:r>
            <a:r>
              <a:rPr lang="de-DE" baseline="0" dirty="0" err="1" smtClean="0"/>
              <a:t>the</a:t>
            </a:r>
            <a:r>
              <a:rPr lang="de-DE" baseline="0" dirty="0" smtClean="0"/>
              <a:t> </a:t>
            </a:r>
            <a:r>
              <a:rPr lang="de-DE" baseline="0" dirty="0" err="1" smtClean="0"/>
              <a:t>head</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is</a:t>
            </a:r>
            <a:r>
              <a:rPr lang="de-DE" baseline="0" dirty="0" smtClean="0"/>
              <a:t> </a:t>
            </a:r>
            <a:r>
              <a:rPr lang="de-DE" baseline="0" dirty="0" err="1" smtClean="0"/>
              <a:t>chopped</a:t>
            </a:r>
            <a:r>
              <a:rPr lang="de-DE" baseline="0" dirty="0" smtClean="0"/>
              <a:t> off </a:t>
            </a:r>
            <a:r>
              <a:rPr lang="de-DE" baseline="0" dirty="0" err="1" smtClean="0"/>
              <a:t>then</a:t>
            </a:r>
            <a:r>
              <a:rPr lang="de-DE" baseline="0" dirty="0" smtClean="0"/>
              <a:t> </a:t>
            </a:r>
            <a:r>
              <a:rPr lang="de-DE" baseline="0" dirty="0" err="1" smtClean="0"/>
              <a:t>no</a:t>
            </a:r>
            <a:r>
              <a:rPr lang="de-DE" baseline="0" dirty="0" smtClean="0"/>
              <a:t> </a:t>
            </a:r>
            <a:r>
              <a:rPr lang="de-DE" baseline="0" dirty="0" err="1" smtClean="0"/>
              <a:t>more</a:t>
            </a:r>
            <a:r>
              <a:rPr lang="de-DE" baseline="0" dirty="0" smtClean="0"/>
              <a:t> </a:t>
            </a:r>
            <a:r>
              <a:rPr lang="de-DE" baseline="0" dirty="0" err="1" smtClean="0"/>
              <a:t>growth</a:t>
            </a:r>
            <a:r>
              <a:rPr lang="de-DE" baseline="0" dirty="0" smtClean="0"/>
              <a:t> </a:t>
            </a:r>
            <a:r>
              <a:rPr lang="de-DE" baseline="0" dirty="0" err="1" smtClean="0"/>
              <a:t>is</a:t>
            </a:r>
            <a:r>
              <a:rPr lang="de-DE" baseline="0" dirty="0" smtClean="0"/>
              <a:t> </a:t>
            </a:r>
            <a:r>
              <a:rPr lang="de-DE" baseline="0" dirty="0" err="1" smtClean="0"/>
              <a:t>possible</a:t>
            </a:r>
            <a:r>
              <a:rPr lang="de-DE" baseline="0" dirty="0" smtClean="0"/>
              <a:t>. The </a:t>
            </a:r>
            <a:r>
              <a:rPr lang="de-DE" baseline="0" dirty="0" err="1" smtClean="0"/>
              <a:t>only</a:t>
            </a:r>
            <a:r>
              <a:rPr lang="de-DE" baseline="0" dirty="0" smtClean="0"/>
              <a:t> </a:t>
            </a:r>
            <a:r>
              <a:rPr lang="de-DE" baseline="0" dirty="0" err="1" smtClean="0"/>
              <a:t>change</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will </a:t>
            </a:r>
            <a:r>
              <a:rPr lang="de-DE" baseline="0" dirty="0" err="1" smtClean="0"/>
              <a:t>experience</a:t>
            </a:r>
            <a:r>
              <a:rPr lang="de-DE" baseline="0" dirty="0" smtClean="0"/>
              <a:t> </a:t>
            </a:r>
            <a:r>
              <a:rPr lang="de-DE" baseline="0" dirty="0" err="1" smtClean="0"/>
              <a:t>is</a:t>
            </a:r>
            <a:r>
              <a:rPr lang="de-DE" baseline="0" dirty="0" smtClean="0"/>
              <a:t> </a:t>
            </a:r>
            <a:r>
              <a:rPr lang="de-DE" baseline="0" dirty="0" err="1" smtClean="0"/>
              <a:t>detioration</a:t>
            </a:r>
            <a:r>
              <a:rPr lang="de-DE" baseline="0" dirty="0" smtClean="0"/>
              <a:t> </a:t>
            </a:r>
            <a:r>
              <a:rPr lang="de-DE" baseline="0" dirty="0" err="1" smtClean="0"/>
              <a:t>and</a:t>
            </a:r>
            <a:r>
              <a:rPr lang="de-DE" baseline="0" dirty="0" smtClean="0"/>
              <a:t> </a:t>
            </a:r>
            <a:r>
              <a:rPr lang="de-DE" baseline="0" dirty="0" err="1" smtClean="0"/>
              <a:t>decay</a:t>
            </a:r>
            <a:r>
              <a:rPr lang="de-DE" baseline="0" dirty="0" smtClean="0"/>
              <a:t>. </a:t>
            </a:r>
          </a:p>
          <a:p>
            <a:r>
              <a:rPr lang="de-DE" baseline="0" dirty="0" err="1" smtClean="0"/>
              <a:t>Two</a:t>
            </a:r>
            <a:r>
              <a:rPr lang="de-DE" baseline="0" dirty="0" smtClean="0"/>
              <a:t> </a:t>
            </a:r>
            <a:r>
              <a:rPr lang="de-DE" baseline="0" dirty="0" err="1" smtClean="0"/>
              <a:t>factors</a:t>
            </a:r>
            <a:r>
              <a:rPr lang="de-DE" baseline="0" dirty="0" smtClean="0"/>
              <a:t> </a:t>
            </a:r>
            <a:r>
              <a:rPr lang="de-DE" baseline="0" dirty="0" err="1" smtClean="0"/>
              <a:t>hinted</a:t>
            </a:r>
            <a:r>
              <a:rPr lang="de-DE" baseline="0" dirty="0" smtClean="0"/>
              <a:t> </a:t>
            </a:r>
            <a:r>
              <a:rPr lang="de-DE" baseline="0" dirty="0" err="1" smtClean="0"/>
              <a:t>to</a:t>
            </a:r>
            <a:r>
              <a:rPr lang="de-DE" baseline="0" dirty="0" smtClean="0"/>
              <a:t> in </a:t>
            </a:r>
            <a:r>
              <a:rPr lang="de-DE" baseline="0" dirty="0" err="1" smtClean="0"/>
              <a:t>this</a:t>
            </a:r>
            <a:r>
              <a:rPr lang="de-DE" baseline="0" dirty="0" smtClean="0"/>
              <a:t> </a:t>
            </a:r>
            <a:r>
              <a:rPr lang="de-DE" baseline="0" dirty="0" err="1" smtClean="0"/>
              <a:t>text</a:t>
            </a:r>
            <a:r>
              <a:rPr lang="de-DE" baseline="0" dirty="0" smtClean="0"/>
              <a:t>:</a:t>
            </a:r>
          </a:p>
          <a:p>
            <a:pPr marL="228600" indent="-228600">
              <a:buAutoNum type="alphaLcPeriod"/>
            </a:pPr>
            <a:r>
              <a:rPr lang="de-DE" baseline="0" dirty="0" smtClean="0"/>
              <a:t>The </a:t>
            </a:r>
            <a:r>
              <a:rPr lang="de-DE" baseline="0" dirty="0" err="1" smtClean="0"/>
              <a:t>body</a:t>
            </a:r>
            <a:r>
              <a:rPr lang="de-DE" baseline="0" dirty="0" smtClean="0"/>
              <a:t> </a:t>
            </a:r>
            <a:r>
              <a:rPr lang="de-DE" baseline="0" dirty="0" err="1" smtClean="0"/>
              <a:t>parts</a:t>
            </a:r>
            <a:r>
              <a:rPr lang="de-DE" baseline="0" dirty="0" smtClean="0"/>
              <a:t> </a:t>
            </a:r>
            <a:r>
              <a:rPr lang="de-DE" baseline="0" dirty="0" err="1" smtClean="0"/>
              <a:t>are</a:t>
            </a:r>
            <a:r>
              <a:rPr lang="de-DE" baseline="0" dirty="0" smtClean="0"/>
              <a:t> all </a:t>
            </a:r>
            <a:r>
              <a:rPr lang="de-DE" baseline="0" dirty="0" err="1" smtClean="0"/>
              <a:t>linked</a:t>
            </a:r>
            <a:r>
              <a:rPr lang="de-DE" baseline="0" dirty="0" smtClean="0"/>
              <a:t> </a:t>
            </a:r>
            <a:r>
              <a:rPr lang="de-DE" baseline="0" dirty="0" err="1" smtClean="0"/>
              <a:t>to</a:t>
            </a:r>
            <a:r>
              <a:rPr lang="de-DE" baseline="0" dirty="0" smtClean="0"/>
              <a:t> </a:t>
            </a:r>
            <a:r>
              <a:rPr lang="de-DE" baseline="0" dirty="0" err="1" smtClean="0"/>
              <a:t>each</a:t>
            </a:r>
            <a:r>
              <a:rPr lang="de-DE" baseline="0" dirty="0" smtClean="0"/>
              <a:t> </a:t>
            </a:r>
            <a:r>
              <a:rPr lang="de-DE" baseline="0" dirty="0" err="1" smtClean="0"/>
              <a:t>other</a:t>
            </a:r>
            <a:r>
              <a:rPr lang="de-DE" baseline="0" dirty="0" smtClean="0"/>
              <a:t>. </a:t>
            </a:r>
            <a:r>
              <a:rPr lang="de-DE" baseline="0" dirty="0" err="1" smtClean="0"/>
              <a:t>Where</a:t>
            </a:r>
            <a:r>
              <a:rPr lang="de-DE" baseline="0" dirty="0" smtClean="0"/>
              <a:t> </a:t>
            </a:r>
            <a:r>
              <a:rPr lang="de-DE" baseline="0" dirty="0" err="1" smtClean="0"/>
              <a:t>this</a:t>
            </a:r>
            <a:r>
              <a:rPr lang="de-DE" baseline="0" dirty="0" smtClean="0"/>
              <a:t> link </a:t>
            </a:r>
            <a:r>
              <a:rPr lang="de-DE" baseline="0" dirty="0" err="1" smtClean="0"/>
              <a:t>is</a:t>
            </a:r>
            <a:r>
              <a:rPr lang="de-DE" baseline="0" dirty="0" smtClean="0"/>
              <a:t> not </a:t>
            </a:r>
            <a:r>
              <a:rPr lang="de-DE" baseline="0" dirty="0" err="1" smtClean="0"/>
              <a:t>established</a:t>
            </a:r>
            <a:r>
              <a:rPr lang="de-DE" baseline="0" dirty="0" smtClean="0"/>
              <a:t>, </a:t>
            </a:r>
            <a:r>
              <a:rPr lang="de-DE" baseline="0" dirty="0" err="1" smtClean="0"/>
              <a:t>no</a:t>
            </a:r>
            <a:r>
              <a:rPr lang="de-DE" baseline="0" dirty="0" smtClean="0"/>
              <a:t> proper </a:t>
            </a:r>
            <a:r>
              <a:rPr lang="de-DE" baseline="0" dirty="0" err="1" smtClean="0"/>
              <a:t>body</a:t>
            </a:r>
            <a:r>
              <a:rPr lang="de-DE" baseline="0" dirty="0" smtClean="0"/>
              <a:t> </a:t>
            </a:r>
            <a:r>
              <a:rPr lang="de-DE" baseline="0" dirty="0" err="1" smtClean="0"/>
              <a:t>function</a:t>
            </a:r>
            <a:r>
              <a:rPr lang="de-DE" baseline="0" dirty="0" smtClean="0"/>
              <a:t> </a:t>
            </a:r>
            <a:r>
              <a:rPr lang="de-DE" baseline="0" dirty="0" err="1" smtClean="0"/>
              <a:t>is</a:t>
            </a:r>
            <a:r>
              <a:rPr lang="de-DE" baseline="0" dirty="0" smtClean="0"/>
              <a:t> </a:t>
            </a:r>
            <a:r>
              <a:rPr lang="de-DE" baseline="0" dirty="0" err="1" smtClean="0"/>
              <a:t>possible</a:t>
            </a:r>
            <a:r>
              <a:rPr lang="de-DE" baseline="0" dirty="0" smtClean="0"/>
              <a:t>. </a:t>
            </a:r>
          </a:p>
          <a:p>
            <a:pPr marL="228600" indent="-228600">
              <a:buAutoNum type="alphaLcPeriod"/>
            </a:pPr>
            <a:r>
              <a:rPr lang="de-DE" baseline="0" dirty="0" err="1" smtClean="0"/>
              <a:t>Each</a:t>
            </a:r>
            <a:r>
              <a:rPr lang="de-DE" baseline="0" dirty="0" smtClean="0"/>
              <a:t> </a:t>
            </a:r>
            <a:r>
              <a:rPr lang="de-DE" baseline="0" dirty="0" err="1" smtClean="0"/>
              <a:t>body</a:t>
            </a:r>
            <a:r>
              <a:rPr lang="de-DE" baseline="0" dirty="0" smtClean="0"/>
              <a:t> </a:t>
            </a:r>
            <a:r>
              <a:rPr lang="de-DE" baseline="0" dirty="0" err="1" smtClean="0"/>
              <a:t>part</a:t>
            </a:r>
            <a:r>
              <a:rPr lang="de-DE" baseline="0" dirty="0" smtClean="0"/>
              <a:t> </a:t>
            </a:r>
            <a:r>
              <a:rPr lang="de-DE" baseline="0" dirty="0" err="1" smtClean="0"/>
              <a:t>is</a:t>
            </a:r>
            <a:r>
              <a:rPr lang="de-DE" baseline="0" dirty="0" smtClean="0"/>
              <a:t> </a:t>
            </a:r>
            <a:r>
              <a:rPr lang="de-DE" baseline="0" dirty="0" err="1" smtClean="0"/>
              <a:t>working</a:t>
            </a:r>
            <a:r>
              <a:rPr lang="de-DE" baseline="0" dirty="0" smtClean="0"/>
              <a:t> </a:t>
            </a:r>
            <a:r>
              <a:rPr lang="de-DE" baseline="0" dirty="0" err="1" smtClean="0"/>
              <a:t>properly</a:t>
            </a:r>
            <a:r>
              <a:rPr lang="de-DE" baseline="0" dirty="0" smtClean="0"/>
              <a:t>. </a:t>
            </a:r>
          </a:p>
          <a:p>
            <a:pPr marL="0" indent="0">
              <a:buNone/>
            </a:pPr>
            <a:r>
              <a:rPr lang="de-DE" baseline="0" dirty="0" err="1" smtClean="0"/>
              <a:t>Again</a:t>
            </a:r>
            <a:r>
              <a:rPr lang="de-DE" baseline="0" dirty="0" smtClean="0"/>
              <a:t>, </a:t>
            </a:r>
            <a:r>
              <a:rPr lang="de-DE" baseline="0" dirty="0" err="1" smtClean="0"/>
              <a:t>the</a:t>
            </a:r>
            <a:r>
              <a:rPr lang="de-DE" baseline="0" dirty="0" smtClean="0"/>
              <a:t> </a:t>
            </a:r>
            <a:r>
              <a:rPr lang="de-DE" baseline="0" dirty="0" err="1" smtClean="0"/>
              <a:t>functioning</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is</a:t>
            </a:r>
            <a:r>
              <a:rPr lang="de-DE" baseline="0" dirty="0" smtClean="0"/>
              <a:t> not </a:t>
            </a:r>
            <a:r>
              <a:rPr lang="de-DE" baseline="0" dirty="0" err="1" smtClean="0"/>
              <a:t>established</a:t>
            </a:r>
            <a:r>
              <a:rPr lang="de-DE" baseline="0" dirty="0" smtClean="0"/>
              <a:t> </a:t>
            </a:r>
            <a:r>
              <a:rPr lang="de-DE" baseline="0" dirty="0" err="1" smtClean="0"/>
              <a:t>by</a:t>
            </a:r>
            <a:r>
              <a:rPr lang="de-DE" baseline="0" dirty="0" smtClean="0"/>
              <a:t> </a:t>
            </a:r>
            <a:r>
              <a:rPr lang="de-DE" baseline="0" dirty="0" err="1" smtClean="0"/>
              <a:t>teaching</a:t>
            </a:r>
            <a:r>
              <a:rPr lang="de-DE" baseline="0" dirty="0" smtClean="0"/>
              <a:t> </a:t>
            </a:r>
            <a:r>
              <a:rPr lang="de-DE" baseline="0" dirty="0" err="1" smtClean="0"/>
              <a:t>only</a:t>
            </a:r>
            <a:r>
              <a:rPr lang="de-DE" baseline="0" dirty="0" smtClean="0"/>
              <a:t>, but </a:t>
            </a:r>
            <a:r>
              <a:rPr lang="de-DE" baseline="0" dirty="0" err="1" smtClean="0"/>
              <a:t>by</a:t>
            </a:r>
            <a:r>
              <a:rPr lang="de-DE" baseline="0" dirty="0" smtClean="0"/>
              <a:t> </a:t>
            </a:r>
            <a:r>
              <a:rPr lang="de-DE" baseline="0" dirty="0" err="1" smtClean="0"/>
              <a:t>encouraging</a:t>
            </a:r>
            <a:r>
              <a:rPr lang="de-DE" baseline="0" dirty="0" smtClean="0"/>
              <a:t>, </a:t>
            </a:r>
            <a:r>
              <a:rPr lang="de-DE" baseline="0" dirty="0" err="1" smtClean="0"/>
              <a:t>supporting</a:t>
            </a:r>
            <a:r>
              <a:rPr lang="de-DE" baseline="0" dirty="0" smtClean="0"/>
              <a:t>, </a:t>
            </a:r>
            <a:r>
              <a:rPr lang="de-DE" baseline="0" dirty="0" err="1" smtClean="0"/>
              <a:t>helping</a:t>
            </a:r>
            <a:r>
              <a:rPr lang="de-DE" baseline="0" dirty="0" smtClean="0"/>
              <a:t> </a:t>
            </a:r>
            <a:r>
              <a:rPr lang="de-DE" baseline="0" dirty="0" err="1" smtClean="0"/>
              <a:t>to</a:t>
            </a:r>
            <a:r>
              <a:rPr lang="de-DE" baseline="0" dirty="0" smtClean="0"/>
              <a:t> find </a:t>
            </a:r>
            <a:r>
              <a:rPr lang="de-DE" baseline="0" dirty="0" err="1" smtClean="0"/>
              <a:t>ones</a:t>
            </a:r>
            <a:r>
              <a:rPr lang="de-DE" baseline="0" dirty="0" smtClean="0"/>
              <a:t> </a:t>
            </a:r>
            <a:r>
              <a:rPr lang="de-DE" baseline="0" dirty="0" err="1" smtClean="0"/>
              <a:t>function</a:t>
            </a:r>
            <a:r>
              <a:rPr lang="de-DE" baseline="0" dirty="0" smtClean="0"/>
              <a:t> </a:t>
            </a:r>
            <a:r>
              <a:rPr lang="de-DE" baseline="0" dirty="0" err="1" smtClean="0"/>
              <a:t>and</a:t>
            </a:r>
            <a:r>
              <a:rPr lang="de-DE" baseline="0" dirty="0" smtClean="0"/>
              <a:t> </a:t>
            </a:r>
            <a:r>
              <a:rPr lang="de-DE" baseline="0" dirty="0" err="1" smtClean="0"/>
              <a:t>contribution</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ackknowledging</a:t>
            </a:r>
            <a:r>
              <a:rPr lang="de-DE" baseline="0" dirty="0" smtClean="0"/>
              <a:t> </a:t>
            </a:r>
            <a:r>
              <a:rPr lang="de-DE" baseline="0" dirty="0" err="1" smtClean="0"/>
              <a:t>and</a:t>
            </a:r>
            <a:r>
              <a:rPr lang="de-DE" baseline="0" dirty="0" smtClean="0"/>
              <a:t> </a:t>
            </a:r>
            <a:r>
              <a:rPr lang="de-DE" baseline="0" dirty="0" err="1" smtClean="0"/>
              <a:t>commending</a:t>
            </a:r>
            <a:r>
              <a:rPr lang="de-DE" baseline="0" dirty="0" smtClean="0"/>
              <a:t>. </a:t>
            </a:r>
            <a:r>
              <a:rPr lang="de-DE" baseline="0" dirty="0" err="1" smtClean="0"/>
              <a:t>It‘s</a:t>
            </a:r>
            <a:r>
              <a:rPr lang="de-DE" baseline="0" dirty="0" smtClean="0"/>
              <a:t> not a </a:t>
            </a:r>
            <a:r>
              <a:rPr lang="de-DE" baseline="0" dirty="0" err="1" smtClean="0"/>
              <a:t>work</a:t>
            </a:r>
            <a:r>
              <a:rPr lang="de-DE" baseline="0" dirty="0" smtClean="0"/>
              <a:t> </a:t>
            </a:r>
            <a:r>
              <a:rPr lang="de-DE" baseline="0" dirty="0" err="1" smtClean="0"/>
              <a:t>some</a:t>
            </a:r>
            <a:r>
              <a:rPr lang="de-DE" baseline="0" dirty="0" smtClean="0"/>
              <a:t> </a:t>
            </a:r>
            <a:r>
              <a:rPr lang="de-DE" baseline="0" dirty="0" err="1" smtClean="0"/>
              <a:t>church</a:t>
            </a:r>
            <a:r>
              <a:rPr lang="de-DE" baseline="0" dirty="0" smtClean="0"/>
              <a:t> </a:t>
            </a:r>
            <a:r>
              <a:rPr lang="de-DE" baseline="0" dirty="0" err="1" smtClean="0"/>
              <a:t>founder</a:t>
            </a:r>
            <a:r>
              <a:rPr lang="de-DE" baseline="0" dirty="0" smtClean="0"/>
              <a:t> </a:t>
            </a:r>
            <a:r>
              <a:rPr lang="de-DE" baseline="0" dirty="0" err="1" smtClean="0"/>
              <a:t>does</a:t>
            </a:r>
            <a:r>
              <a:rPr lang="de-DE" baseline="0" dirty="0" smtClean="0"/>
              <a:t> at </a:t>
            </a:r>
            <a:r>
              <a:rPr lang="de-DE" baseline="0" dirty="0" err="1" smtClean="0"/>
              <a:t>the</a:t>
            </a:r>
            <a:r>
              <a:rPr lang="de-DE" baseline="0" dirty="0" smtClean="0"/>
              <a:t> </a:t>
            </a:r>
            <a:r>
              <a:rPr lang="de-DE" baseline="0" dirty="0" err="1" smtClean="0"/>
              <a:t>start</a:t>
            </a:r>
            <a:r>
              <a:rPr lang="de-DE" baseline="0" dirty="0" smtClean="0"/>
              <a:t> </a:t>
            </a:r>
            <a:r>
              <a:rPr lang="de-DE" baseline="0" dirty="0" err="1" smtClean="0"/>
              <a:t>of</a:t>
            </a:r>
            <a:r>
              <a:rPr lang="de-DE" baseline="0" dirty="0" smtClean="0"/>
              <a:t> a </a:t>
            </a:r>
            <a:r>
              <a:rPr lang="de-DE" baseline="0" dirty="0" err="1" smtClean="0"/>
              <a:t>church</a:t>
            </a:r>
            <a:r>
              <a:rPr lang="de-DE" baseline="0" dirty="0" smtClean="0"/>
              <a:t>, but </a:t>
            </a:r>
            <a:r>
              <a:rPr lang="de-DE" baseline="0" dirty="0" err="1" smtClean="0"/>
              <a:t>it</a:t>
            </a:r>
            <a:r>
              <a:rPr lang="de-DE" baseline="0" dirty="0" smtClean="0"/>
              <a:t> </a:t>
            </a:r>
            <a:r>
              <a:rPr lang="de-DE" baseline="0" dirty="0" err="1" smtClean="0"/>
              <a:t>is</a:t>
            </a:r>
            <a:r>
              <a:rPr lang="de-DE" baseline="0" dirty="0" smtClean="0"/>
              <a:t> </a:t>
            </a:r>
            <a:r>
              <a:rPr lang="de-DE" baseline="0" dirty="0" err="1" smtClean="0"/>
              <a:t>the</a:t>
            </a:r>
            <a:r>
              <a:rPr lang="de-DE" baseline="0" dirty="0" smtClean="0"/>
              <a:t> </a:t>
            </a:r>
            <a:r>
              <a:rPr lang="de-DE" baseline="0" dirty="0" err="1" smtClean="0"/>
              <a:t>continues</a:t>
            </a:r>
            <a:r>
              <a:rPr lang="de-DE" baseline="0" dirty="0" smtClean="0"/>
              <a:t> </a:t>
            </a:r>
            <a:r>
              <a:rPr lang="de-DE" baseline="0" dirty="0" err="1" smtClean="0"/>
              <a:t>work</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Leaders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church</a:t>
            </a:r>
            <a:r>
              <a:rPr lang="de-DE" baseline="0" dirty="0" smtClean="0"/>
              <a:t>. </a:t>
            </a:r>
            <a:r>
              <a:rPr lang="de-DE" baseline="0" dirty="0" err="1" smtClean="0"/>
              <a:t>Almost</a:t>
            </a:r>
            <a:r>
              <a:rPr lang="de-DE" baseline="0" dirty="0" smtClean="0"/>
              <a:t> </a:t>
            </a:r>
            <a:r>
              <a:rPr lang="de-DE" baseline="0" dirty="0" err="1" smtClean="0"/>
              <a:t>every</a:t>
            </a:r>
            <a:r>
              <a:rPr lang="de-DE" baseline="0" dirty="0" smtClean="0"/>
              <a:t> </a:t>
            </a:r>
            <a:r>
              <a:rPr lang="de-DE" baseline="0" dirty="0" err="1" smtClean="0"/>
              <a:t>work</a:t>
            </a:r>
            <a:r>
              <a:rPr lang="de-DE" baseline="0" dirty="0" smtClean="0"/>
              <a:t> </a:t>
            </a:r>
            <a:r>
              <a:rPr lang="de-DE" baseline="0" dirty="0" err="1" smtClean="0"/>
              <a:t>can</a:t>
            </a:r>
            <a:r>
              <a:rPr lang="de-DE" baseline="0" dirty="0" smtClean="0"/>
              <a:t> </a:t>
            </a:r>
            <a:r>
              <a:rPr lang="de-DE" baseline="0" dirty="0" err="1" smtClean="0"/>
              <a:t>be</a:t>
            </a:r>
            <a:r>
              <a:rPr lang="de-DE" baseline="0" dirty="0" smtClean="0"/>
              <a:t> </a:t>
            </a:r>
            <a:r>
              <a:rPr lang="de-DE" baseline="0" dirty="0" err="1" smtClean="0"/>
              <a:t>delegated</a:t>
            </a:r>
            <a:r>
              <a:rPr lang="de-DE" baseline="0" dirty="0" smtClean="0"/>
              <a:t>, but not </a:t>
            </a:r>
            <a:r>
              <a:rPr lang="de-DE" baseline="0" dirty="0" err="1" smtClean="0"/>
              <a:t>this</a:t>
            </a:r>
            <a:r>
              <a:rPr lang="de-DE" baseline="0" dirty="0" smtClean="0"/>
              <a:t> </a:t>
            </a:r>
            <a:r>
              <a:rPr lang="de-DE" baseline="0" dirty="0" err="1" smtClean="0"/>
              <a:t>one</a:t>
            </a:r>
            <a:r>
              <a:rPr lang="de-DE" baseline="0" dirty="0" smtClean="0"/>
              <a:t>. </a:t>
            </a:r>
            <a:r>
              <a:rPr lang="de-DE" baseline="0" dirty="0" err="1" smtClean="0"/>
              <a:t>Focussing</a:t>
            </a:r>
            <a:r>
              <a:rPr lang="de-DE" baseline="0" dirty="0" smtClean="0"/>
              <a:t> Christ </a:t>
            </a:r>
            <a:r>
              <a:rPr lang="de-DE" baseline="0" dirty="0" err="1" smtClean="0"/>
              <a:t>first</a:t>
            </a:r>
            <a:r>
              <a:rPr lang="de-DE" baseline="0" dirty="0" smtClean="0"/>
              <a:t> </a:t>
            </a:r>
            <a:r>
              <a:rPr lang="de-DE" baseline="0" dirty="0" err="1" smtClean="0"/>
              <a:t>and</a:t>
            </a:r>
            <a:r>
              <a:rPr lang="de-DE" baseline="0" dirty="0" smtClean="0"/>
              <a:t> </a:t>
            </a:r>
            <a:r>
              <a:rPr lang="de-DE" baseline="0" dirty="0" err="1" smtClean="0"/>
              <a:t>each</a:t>
            </a:r>
            <a:r>
              <a:rPr lang="de-DE" baseline="0" dirty="0" smtClean="0"/>
              <a:t> </a:t>
            </a:r>
            <a:r>
              <a:rPr lang="de-DE" baseline="0" dirty="0" err="1" smtClean="0"/>
              <a:t>and</a:t>
            </a:r>
            <a:r>
              <a:rPr lang="de-DE" baseline="0" dirty="0" smtClean="0"/>
              <a:t> </a:t>
            </a:r>
            <a:r>
              <a:rPr lang="de-DE" baseline="0" dirty="0" err="1" smtClean="0"/>
              <a:t>every</a:t>
            </a:r>
            <a:r>
              <a:rPr lang="de-DE" baseline="0" dirty="0" smtClean="0"/>
              <a:t> </a:t>
            </a:r>
            <a:r>
              <a:rPr lang="de-DE" baseline="0" dirty="0" err="1" smtClean="0"/>
              <a:t>day</a:t>
            </a:r>
            <a:r>
              <a:rPr lang="de-DE" baseline="0" dirty="0" smtClean="0"/>
              <a:t> </a:t>
            </a:r>
            <a:r>
              <a:rPr lang="de-DE" baseline="0" dirty="0" err="1" smtClean="0"/>
              <a:t>of</a:t>
            </a:r>
            <a:r>
              <a:rPr lang="de-DE" baseline="0" dirty="0" smtClean="0"/>
              <a:t> </a:t>
            </a:r>
            <a:r>
              <a:rPr lang="de-DE" baseline="0" dirty="0" err="1" smtClean="0"/>
              <a:t>church</a:t>
            </a:r>
            <a:r>
              <a:rPr lang="de-DE" baseline="0" dirty="0" smtClean="0"/>
              <a:t> </a:t>
            </a:r>
            <a:r>
              <a:rPr lang="de-DE" baseline="0" dirty="0" err="1" smtClean="0"/>
              <a:t>life</a:t>
            </a:r>
            <a:r>
              <a:rPr lang="de-DE" baseline="0" dirty="0" smtClean="0"/>
              <a:t> – </a:t>
            </a:r>
            <a:r>
              <a:rPr lang="de-DE" baseline="0" dirty="0" err="1" smtClean="0"/>
              <a:t>and</a:t>
            </a:r>
            <a:r>
              <a:rPr lang="de-DE" baseline="0" dirty="0" smtClean="0"/>
              <a:t> </a:t>
            </a:r>
            <a:r>
              <a:rPr lang="de-DE" baseline="0" dirty="0" err="1" smtClean="0"/>
              <a:t>then</a:t>
            </a:r>
            <a:r>
              <a:rPr lang="de-DE" baseline="0" dirty="0" smtClean="0"/>
              <a:t> </a:t>
            </a:r>
            <a:r>
              <a:rPr lang="de-DE" baseline="0" dirty="0" err="1" smtClean="0"/>
              <a:t>focussing</a:t>
            </a:r>
            <a:r>
              <a:rPr lang="de-DE" baseline="0" dirty="0" smtClean="0"/>
              <a:t> on </a:t>
            </a:r>
            <a:r>
              <a:rPr lang="de-DE" baseline="0" dirty="0" err="1" smtClean="0"/>
              <a:t>the</a:t>
            </a:r>
            <a:r>
              <a:rPr lang="de-DE" baseline="0" dirty="0" smtClean="0"/>
              <a:t> different </a:t>
            </a:r>
            <a:r>
              <a:rPr lang="de-DE" baseline="0" dirty="0" err="1" smtClean="0"/>
              <a:t>parts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of</a:t>
            </a:r>
            <a:r>
              <a:rPr lang="de-DE" baseline="0" dirty="0" smtClean="0"/>
              <a:t> Christ. </a:t>
            </a:r>
            <a:r>
              <a:rPr lang="de-DE" baseline="0" dirty="0" err="1" smtClean="0"/>
              <a:t>According</a:t>
            </a:r>
            <a:r>
              <a:rPr lang="de-DE" baseline="0" dirty="0" smtClean="0"/>
              <a:t> </a:t>
            </a:r>
            <a:r>
              <a:rPr lang="de-DE" baseline="0" dirty="0" err="1" smtClean="0"/>
              <a:t>to</a:t>
            </a:r>
            <a:r>
              <a:rPr lang="de-DE" baseline="0" dirty="0" smtClean="0"/>
              <a:t> Paul, </a:t>
            </a:r>
            <a:r>
              <a:rPr lang="de-DE" baseline="0" dirty="0" err="1" smtClean="0"/>
              <a:t>the</a:t>
            </a:r>
            <a:r>
              <a:rPr lang="de-DE" baseline="0" dirty="0" smtClean="0"/>
              <a:t> </a:t>
            </a:r>
            <a:r>
              <a:rPr lang="de-DE" baseline="0" dirty="0" err="1" smtClean="0"/>
              <a:t>weaker</a:t>
            </a:r>
            <a:r>
              <a:rPr lang="de-DE" baseline="0" dirty="0" smtClean="0"/>
              <a:t> </a:t>
            </a:r>
            <a:r>
              <a:rPr lang="de-DE" baseline="0" dirty="0" err="1" smtClean="0"/>
              <a:t>and</a:t>
            </a:r>
            <a:r>
              <a:rPr lang="de-DE" baseline="0" dirty="0" smtClean="0"/>
              <a:t> </a:t>
            </a:r>
            <a:r>
              <a:rPr lang="de-DE" baseline="0" dirty="0" err="1" smtClean="0"/>
              <a:t>more</a:t>
            </a:r>
            <a:r>
              <a:rPr lang="de-DE" baseline="0" dirty="0" smtClean="0"/>
              <a:t> </a:t>
            </a:r>
            <a:r>
              <a:rPr lang="de-DE" baseline="0" dirty="0" err="1" smtClean="0"/>
              <a:t>demading</a:t>
            </a:r>
            <a:r>
              <a:rPr lang="de-DE" baseline="0" dirty="0" smtClean="0"/>
              <a:t> </a:t>
            </a:r>
            <a:r>
              <a:rPr lang="de-DE" baseline="0" dirty="0" err="1" smtClean="0"/>
              <a:t>parts</a:t>
            </a:r>
            <a:r>
              <a:rPr lang="de-DE" baseline="0" dirty="0" smtClean="0"/>
              <a:t> do </a:t>
            </a:r>
            <a:r>
              <a:rPr lang="de-DE" baseline="0" dirty="0" err="1" smtClean="0"/>
              <a:t>even</a:t>
            </a:r>
            <a:r>
              <a:rPr lang="de-DE" baseline="0" dirty="0" smtClean="0"/>
              <a:t> </a:t>
            </a:r>
            <a:r>
              <a:rPr lang="de-DE" baseline="0" dirty="0" err="1" smtClean="0"/>
              <a:t>deserve</a:t>
            </a:r>
            <a:r>
              <a:rPr lang="de-DE" baseline="0" dirty="0" smtClean="0"/>
              <a:t> </a:t>
            </a:r>
            <a:r>
              <a:rPr lang="de-DE" baseline="0" dirty="0" err="1" smtClean="0"/>
              <a:t>more</a:t>
            </a:r>
            <a:r>
              <a:rPr lang="de-DE" baseline="0" dirty="0" smtClean="0"/>
              <a:t> </a:t>
            </a:r>
            <a:r>
              <a:rPr lang="de-DE" baseline="0" dirty="0" err="1" smtClean="0"/>
              <a:t>effort</a:t>
            </a:r>
            <a:r>
              <a:rPr lang="de-DE" baseline="0" dirty="0" smtClean="0"/>
              <a:t> </a:t>
            </a:r>
            <a:r>
              <a:rPr lang="de-DE" baseline="0" dirty="0" err="1" smtClean="0"/>
              <a:t>and</a:t>
            </a:r>
            <a:r>
              <a:rPr lang="de-DE" baseline="0" dirty="0" smtClean="0"/>
              <a:t> </a:t>
            </a:r>
            <a:r>
              <a:rPr lang="de-DE" baseline="0" dirty="0" err="1" smtClean="0"/>
              <a:t>love</a:t>
            </a:r>
            <a:r>
              <a:rPr lang="de-DE" baseline="0" dirty="0" smtClean="0"/>
              <a:t> </a:t>
            </a:r>
            <a:r>
              <a:rPr lang="de-DE" baseline="0" dirty="0" err="1" smtClean="0"/>
              <a:t>from</a:t>
            </a:r>
            <a:r>
              <a:rPr lang="de-DE" baseline="0" dirty="0" smtClean="0"/>
              <a:t> </a:t>
            </a:r>
            <a:r>
              <a:rPr lang="de-DE" baseline="0" dirty="0" err="1" smtClean="0"/>
              <a:t>the</a:t>
            </a:r>
            <a:r>
              <a:rPr lang="de-DE" baseline="0" dirty="0" smtClean="0"/>
              <a:t> </a:t>
            </a:r>
            <a:r>
              <a:rPr lang="de-DE" baseline="0" dirty="0" err="1" smtClean="0"/>
              <a:t>leadership</a:t>
            </a:r>
            <a:r>
              <a:rPr lang="de-DE" baseline="0" dirty="0" smtClean="0"/>
              <a:t>. </a:t>
            </a:r>
          </a:p>
        </p:txBody>
      </p:sp>
      <p:sp>
        <p:nvSpPr>
          <p:cNvPr id="4" name="Foliennummernplatzhalter 3"/>
          <p:cNvSpPr>
            <a:spLocks noGrp="1"/>
          </p:cNvSpPr>
          <p:nvPr>
            <p:ph type="sldNum" sz="quarter" idx="10"/>
          </p:nvPr>
        </p:nvSpPr>
        <p:spPr/>
        <p:txBody>
          <a:bodyPr/>
          <a:lstStyle/>
          <a:p>
            <a:fld id="{E0ADCC73-CE64-45B2-AB89-6A14DA13F833}" type="slidenum">
              <a:rPr lang="de-DE" smtClean="0"/>
              <a:t>9</a:t>
            </a:fld>
            <a:endParaRPr lang="de-DE"/>
          </a:p>
        </p:txBody>
      </p:sp>
    </p:spTree>
    <p:extLst>
      <p:ext uri="{BB962C8B-B14F-4D97-AF65-F5344CB8AC3E}">
        <p14:creationId xmlns:p14="http://schemas.microsoft.com/office/powerpoint/2010/main" val="2790847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Many</a:t>
            </a:r>
            <a:r>
              <a:rPr lang="de-DE" baseline="0" dirty="0" smtClean="0"/>
              <a:t> a </a:t>
            </a:r>
            <a:r>
              <a:rPr lang="de-DE" baseline="0" dirty="0" err="1" smtClean="0"/>
              <a:t>views</a:t>
            </a:r>
            <a:r>
              <a:rPr lang="de-DE" baseline="0" dirty="0" smtClean="0"/>
              <a:t> on </a:t>
            </a:r>
            <a:r>
              <a:rPr lang="de-DE" baseline="0" dirty="0" err="1" smtClean="0"/>
              <a:t>how</a:t>
            </a:r>
            <a:r>
              <a:rPr lang="de-DE" baseline="0" dirty="0" smtClean="0"/>
              <a:t> </a:t>
            </a:r>
            <a:r>
              <a:rPr lang="de-DE" baseline="0" dirty="0" err="1" smtClean="0"/>
              <a:t>to</a:t>
            </a:r>
            <a:r>
              <a:rPr lang="de-DE" baseline="0" dirty="0" smtClean="0"/>
              <a:t> </a:t>
            </a:r>
            <a:r>
              <a:rPr lang="de-DE" baseline="0" dirty="0" err="1" smtClean="0"/>
              <a:t>understand</a:t>
            </a:r>
            <a:r>
              <a:rPr lang="de-DE" baseline="0" dirty="0" smtClean="0"/>
              <a:t> </a:t>
            </a:r>
            <a:r>
              <a:rPr lang="de-DE" baseline="0" dirty="0" err="1" smtClean="0"/>
              <a:t>Ephesians</a:t>
            </a:r>
            <a:r>
              <a:rPr lang="de-DE" baseline="0" dirty="0" smtClean="0"/>
              <a:t> 4,11 – </a:t>
            </a:r>
            <a:r>
              <a:rPr lang="de-DE" baseline="0" dirty="0" err="1" smtClean="0"/>
              <a:t>are</a:t>
            </a:r>
            <a:r>
              <a:rPr lang="de-DE" baseline="0" dirty="0" smtClean="0"/>
              <a:t> </a:t>
            </a:r>
            <a:r>
              <a:rPr lang="de-DE" baseline="0" dirty="0" err="1" smtClean="0"/>
              <a:t>there</a:t>
            </a:r>
            <a:r>
              <a:rPr lang="de-DE" baseline="0" dirty="0" smtClean="0"/>
              <a:t> still </a:t>
            </a:r>
            <a:r>
              <a:rPr lang="de-DE" baseline="0" dirty="0" err="1" smtClean="0"/>
              <a:t>the</a:t>
            </a:r>
            <a:r>
              <a:rPr lang="de-DE" baseline="0" dirty="0" smtClean="0"/>
              <a:t> </a:t>
            </a:r>
            <a:r>
              <a:rPr lang="de-DE" baseline="0" dirty="0" err="1" smtClean="0"/>
              <a:t>gifts</a:t>
            </a:r>
            <a:r>
              <a:rPr lang="de-DE" baseline="0" dirty="0" smtClean="0"/>
              <a:t> </a:t>
            </a:r>
            <a:r>
              <a:rPr lang="de-DE" baseline="0" dirty="0" err="1" smtClean="0"/>
              <a:t>of</a:t>
            </a:r>
            <a:r>
              <a:rPr lang="de-DE" baseline="0" dirty="0" smtClean="0"/>
              <a:t> </a:t>
            </a:r>
            <a:r>
              <a:rPr lang="de-DE" baseline="0" dirty="0" err="1" smtClean="0"/>
              <a:t>apostles</a:t>
            </a:r>
            <a:r>
              <a:rPr lang="de-DE" baseline="0" dirty="0" smtClean="0"/>
              <a:t> </a:t>
            </a:r>
            <a:r>
              <a:rPr lang="de-DE" baseline="0" dirty="0" err="1" smtClean="0"/>
              <a:t>and</a:t>
            </a:r>
            <a:r>
              <a:rPr lang="de-DE" baseline="0" dirty="0" smtClean="0"/>
              <a:t> </a:t>
            </a:r>
            <a:r>
              <a:rPr lang="de-DE" baseline="0" dirty="0" err="1" smtClean="0"/>
              <a:t>prophets</a:t>
            </a:r>
            <a:r>
              <a:rPr lang="de-DE" baseline="0" dirty="0" smtClean="0"/>
              <a:t> </a:t>
            </a:r>
            <a:r>
              <a:rPr lang="de-DE" baseline="0" dirty="0" err="1" smtClean="0"/>
              <a:t>present</a:t>
            </a:r>
            <a:r>
              <a:rPr lang="de-DE" baseline="0" dirty="0" smtClean="0"/>
              <a:t> in </a:t>
            </a:r>
            <a:r>
              <a:rPr lang="de-DE" baseline="0" dirty="0" err="1" smtClean="0"/>
              <a:t>the</a:t>
            </a:r>
            <a:r>
              <a:rPr lang="de-DE" baseline="0" dirty="0" smtClean="0"/>
              <a:t> </a:t>
            </a:r>
            <a:r>
              <a:rPr lang="de-DE" baseline="0" dirty="0" err="1" smtClean="0"/>
              <a:t>church</a:t>
            </a:r>
            <a:r>
              <a:rPr lang="de-DE" baseline="0" dirty="0" smtClean="0"/>
              <a:t> </a:t>
            </a:r>
            <a:r>
              <a:rPr lang="de-DE" baseline="0" dirty="0" err="1" smtClean="0"/>
              <a:t>of</a:t>
            </a:r>
            <a:r>
              <a:rPr lang="de-DE" baseline="0" dirty="0" smtClean="0"/>
              <a:t> </a:t>
            </a:r>
            <a:r>
              <a:rPr lang="de-DE" baseline="0" dirty="0" err="1" smtClean="0"/>
              <a:t>today</a:t>
            </a:r>
            <a:r>
              <a:rPr lang="de-DE" baseline="0" dirty="0" smtClean="0"/>
              <a:t>? Are </a:t>
            </a:r>
            <a:r>
              <a:rPr lang="de-DE" baseline="0" dirty="0" err="1" smtClean="0"/>
              <a:t>these</a:t>
            </a:r>
            <a:r>
              <a:rPr lang="de-DE" baseline="0" dirty="0" smtClean="0"/>
              <a:t> </a:t>
            </a:r>
            <a:r>
              <a:rPr lang="de-DE" baseline="0" dirty="0" err="1" smtClean="0"/>
              <a:t>gifts</a:t>
            </a:r>
            <a:r>
              <a:rPr lang="de-DE" baseline="0" dirty="0" smtClean="0"/>
              <a:t> </a:t>
            </a:r>
            <a:r>
              <a:rPr lang="de-DE" baseline="0" dirty="0" err="1" smtClean="0"/>
              <a:t>really</a:t>
            </a:r>
            <a:r>
              <a:rPr lang="de-DE" baseline="0" dirty="0" smtClean="0"/>
              <a:t> </a:t>
            </a:r>
            <a:r>
              <a:rPr lang="de-DE" baseline="0" dirty="0" err="1" smtClean="0"/>
              <a:t>necessary</a:t>
            </a:r>
            <a:r>
              <a:rPr lang="de-DE" baseline="0" dirty="0" smtClean="0"/>
              <a:t> </a:t>
            </a:r>
            <a:r>
              <a:rPr lang="de-DE" baseline="0" dirty="0" err="1" smtClean="0"/>
              <a:t>or</a:t>
            </a:r>
            <a:r>
              <a:rPr lang="de-DE" baseline="0" dirty="0" smtClean="0"/>
              <a:t> </a:t>
            </a:r>
            <a:r>
              <a:rPr lang="de-DE" baseline="0" dirty="0" err="1" smtClean="0"/>
              <a:t>had</a:t>
            </a:r>
            <a:r>
              <a:rPr lang="de-DE" baseline="0" dirty="0" smtClean="0"/>
              <a:t> </a:t>
            </a:r>
            <a:r>
              <a:rPr lang="de-DE" baseline="0" dirty="0" err="1" smtClean="0"/>
              <a:t>they</a:t>
            </a:r>
            <a:r>
              <a:rPr lang="de-DE" baseline="0" dirty="0" smtClean="0"/>
              <a:t> </a:t>
            </a:r>
            <a:r>
              <a:rPr lang="de-DE" baseline="0" dirty="0" err="1" smtClean="0"/>
              <a:t>been</a:t>
            </a:r>
            <a:r>
              <a:rPr lang="de-DE" baseline="0" dirty="0" smtClean="0"/>
              <a:t> </a:t>
            </a:r>
            <a:r>
              <a:rPr lang="de-DE" baseline="0" dirty="0" err="1" smtClean="0"/>
              <a:t>confined</a:t>
            </a:r>
            <a:r>
              <a:rPr lang="de-DE" baseline="0" dirty="0" smtClean="0"/>
              <a:t> </a:t>
            </a:r>
            <a:r>
              <a:rPr lang="de-DE" baseline="0" dirty="0" err="1" smtClean="0"/>
              <a:t>to</a:t>
            </a:r>
            <a:r>
              <a:rPr lang="de-DE" baseline="0" dirty="0" smtClean="0"/>
              <a:t> </a:t>
            </a:r>
            <a:r>
              <a:rPr lang="de-DE" baseline="0" dirty="0" err="1" smtClean="0"/>
              <a:t>creating</a:t>
            </a:r>
            <a:r>
              <a:rPr lang="de-DE" baseline="0" dirty="0" smtClean="0"/>
              <a:t> </a:t>
            </a:r>
            <a:r>
              <a:rPr lang="de-DE" baseline="0" dirty="0" err="1" smtClean="0"/>
              <a:t>the</a:t>
            </a:r>
            <a:r>
              <a:rPr lang="de-DE" baseline="0" dirty="0" smtClean="0"/>
              <a:t> New Testament </a:t>
            </a:r>
            <a:r>
              <a:rPr lang="de-DE" baseline="0" dirty="0" err="1" smtClean="0"/>
              <a:t>and</a:t>
            </a:r>
            <a:r>
              <a:rPr lang="de-DE" baseline="0" dirty="0" smtClean="0"/>
              <a:t> </a:t>
            </a:r>
            <a:r>
              <a:rPr lang="de-DE" baseline="0" dirty="0" err="1" smtClean="0"/>
              <a:t>that‘s</a:t>
            </a:r>
            <a:r>
              <a:rPr lang="de-DE" baseline="0" dirty="0" smtClean="0"/>
              <a:t> </a:t>
            </a:r>
            <a:r>
              <a:rPr lang="de-DE" baseline="0" dirty="0" err="1" smtClean="0"/>
              <a:t>it</a:t>
            </a:r>
            <a:r>
              <a:rPr lang="de-DE" baseline="0" dirty="0" smtClean="0"/>
              <a:t>? </a:t>
            </a:r>
            <a:r>
              <a:rPr lang="de-DE" baseline="0" dirty="0" err="1" smtClean="0"/>
              <a:t>If</a:t>
            </a:r>
            <a:r>
              <a:rPr lang="de-DE" baseline="0" dirty="0" smtClean="0"/>
              <a:t> </a:t>
            </a:r>
            <a:r>
              <a:rPr lang="de-DE" baseline="0" dirty="0" err="1" smtClean="0"/>
              <a:t>God</a:t>
            </a:r>
            <a:r>
              <a:rPr lang="de-DE" baseline="0" dirty="0" smtClean="0"/>
              <a:t> </a:t>
            </a:r>
            <a:r>
              <a:rPr lang="de-DE" baseline="0" dirty="0" err="1" smtClean="0"/>
              <a:t>wants</a:t>
            </a:r>
            <a:r>
              <a:rPr lang="de-DE" baseline="0" dirty="0" smtClean="0"/>
              <a:t> </a:t>
            </a:r>
            <a:r>
              <a:rPr lang="de-DE" baseline="0" dirty="0" err="1" smtClean="0"/>
              <a:t>us</a:t>
            </a:r>
            <a:r>
              <a:rPr lang="de-DE" baseline="0" dirty="0" smtClean="0"/>
              <a:t> </a:t>
            </a:r>
            <a:r>
              <a:rPr lang="de-DE" baseline="0" dirty="0" err="1" smtClean="0"/>
              <a:t>to</a:t>
            </a:r>
            <a:r>
              <a:rPr lang="de-DE" baseline="0" dirty="0" smtClean="0"/>
              <a:t> </a:t>
            </a:r>
            <a:r>
              <a:rPr lang="de-DE" baseline="0" dirty="0" err="1" smtClean="0"/>
              <a:t>use</a:t>
            </a:r>
            <a:r>
              <a:rPr lang="de-DE" baseline="0" dirty="0" smtClean="0"/>
              <a:t> all </a:t>
            </a:r>
            <a:r>
              <a:rPr lang="de-DE" baseline="0" dirty="0" err="1" smtClean="0"/>
              <a:t>five</a:t>
            </a:r>
            <a:r>
              <a:rPr lang="de-DE" baseline="0" dirty="0" smtClean="0"/>
              <a:t> </a:t>
            </a:r>
            <a:r>
              <a:rPr lang="de-DE" baseline="0" dirty="0" err="1" smtClean="0"/>
              <a:t>variations</a:t>
            </a:r>
            <a:r>
              <a:rPr lang="de-DE" baseline="0" dirty="0" smtClean="0"/>
              <a:t> </a:t>
            </a:r>
            <a:r>
              <a:rPr lang="de-DE" baseline="0" dirty="0" err="1" smtClean="0"/>
              <a:t>of</a:t>
            </a:r>
            <a:r>
              <a:rPr lang="de-DE" baseline="0" dirty="0" smtClean="0"/>
              <a:t> </a:t>
            </a:r>
            <a:r>
              <a:rPr lang="de-DE" baseline="0" dirty="0" err="1" smtClean="0"/>
              <a:t>Eph</a:t>
            </a:r>
            <a:r>
              <a:rPr lang="de-DE" baseline="0" dirty="0" smtClean="0"/>
              <a:t> 4,11 </a:t>
            </a:r>
            <a:r>
              <a:rPr lang="de-DE" baseline="0" dirty="0" err="1" smtClean="0"/>
              <a:t>what</a:t>
            </a:r>
            <a:r>
              <a:rPr lang="de-DE" baseline="0" dirty="0" smtClean="0"/>
              <a:t> </a:t>
            </a:r>
            <a:r>
              <a:rPr lang="de-DE" baseline="0" dirty="0" err="1" smtClean="0"/>
              <a:t>would</a:t>
            </a:r>
            <a:r>
              <a:rPr lang="de-DE" baseline="0" dirty="0" smtClean="0"/>
              <a:t> </a:t>
            </a:r>
            <a:r>
              <a:rPr lang="de-DE" baseline="0" dirty="0" err="1" smtClean="0"/>
              <a:t>that</a:t>
            </a:r>
            <a:r>
              <a:rPr lang="de-DE" baseline="0" dirty="0" smtClean="0"/>
              <a:t> </a:t>
            </a:r>
            <a:r>
              <a:rPr lang="de-DE" baseline="0" dirty="0" err="1" smtClean="0"/>
              <a:t>be</a:t>
            </a:r>
            <a:r>
              <a:rPr lang="de-DE" baseline="0" dirty="0" smtClean="0"/>
              <a:t> </a:t>
            </a:r>
            <a:r>
              <a:rPr lang="de-DE" baseline="0" dirty="0" err="1" smtClean="0"/>
              <a:t>today</a:t>
            </a:r>
            <a:r>
              <a:rPr lang="de-DE" baseline="0" dirty="0" smtClean="0"/>
              <a:t>? </a:t>
            </a:r>
            <a:r>
              <a:rPr lang="de-DE" baseline="0" dirty="0" err="1" smtClean="0"/>
              <a:t>Independently</a:t>
            </a:r>
            <a:r>
              <a:rPr lang="de-DE" baseline="0" dirty="0" smtClean="0"/>
              <a:t> </a:t>
            </a:r>
            <a:r>
              <a:rPr lang="de-DE" baseline="0" dirty="0" err="1" smtClean="0"/>
              <a:t>of</a:t>
            </a:r>
            <a:r>
              <a:rPr lang="de-DE" baseline="0" dirty="0" smtClean="0"/>
              <a:t> </a:t>
            </a:r>
            <a:r>
              <a:rPr lang="de-DE" baseline="0" dirty="0" err="1" smtClean="0"/>
              <a:t>this</a:t>
            </a:r>
            <a:r>
              <a:rPr lang="de-DE" baseline="0" dirty="0" smtClean="0"/>
              <a:t> </a:t>
            </a:r>
            <a:r>
              <a:rPr lang="de-DE" baseline="0" dirty="0" err="1" smtClean="0"/>
              <a:t>questions</a:t>
            </a:r>
            <a:r>
              <a:rPr lang="de-DE" baseline="0" dirty="0" smtClean="0"/>
              <a:t> </a:t>
            </a:r>
            <a:r>
              <a:rPr lang="de-DE" baseline="0" dirty="0" err="1" smtClean="0"/>
              <a:t>it</a:t>
            </a:r>
            <a:r>
              <a:rPr lang="de-DE" baseline="0" dirty="0" smtClean="0"/>
              <a:t> </a:t>
            </a:r>
            <a:r>
              <a:rPr lang="de-DE" baseline="0" dirty="0" err="1" smtClean="0"/>
              <a:t>is</a:t>
            </a:r>
            <a:r>
              <a:rPr lang="de-DE" baseline="0" dirty="0" smtClean="0"/>
              <a:t> </a:t>
            </a:r>
            <a:r>
              <a:rPr lang="de-DE" baseline="0" dirty="0" err="1" smtClean="0"/>
              <a:t>obvious</a:t>
            </a:r>
            <a:r>
              <a:rPr lang="de-DE" baseline="0" dirty="0" smtClean="0"/>
              <a:t> </a:t>
            </a:r>
            <a:r>
              <a:rPr lang="de-DE" baseline="0" dirty="0" err="1" smtClean="0"/>
              <a:t>that</a:t>
            </a:r>
            <a:r>
              <a:rPr lang="de-DE" baseline="0" dirty="0" smtClean="0"/>
              <a:t> </a:t>
            </a:r>
            <a:r>
              <a:rPr lang="de-DE" baseline="0" dirty="0" err="1" smtClean="0"/>
              <a:t>Growing</a:t>
            </a:r>
            <a:r>
              <a:rPr lang="de-DE" baseline="0" dirty="0" smtClean="0"/>
              <a:t> </a:t>
            </a:r>
            <a:r>
              <a:rPr lang="de-DE" baseline="0" dirty="0" err="1" smtClean="0"/>
              <a:t>Churches</a:t>
            </a:r>
            <a:r>
              <a:rPr lang="de-DE" baseline="0" dirty="0" smtClean="0"/>
              <a:t> </a:t>
            </a:r>
            <a:r>
              <a:rPr lang="de-DE" baseline="0" dirty="0" err="1" smtClean="0"/>
              <a:t>need</a:t>
            </a:r>
            <a:r>
              <a:rPr lang="de-DE" baseline="0" dirty="0" smtClean="0"/>
              <a:t> Teams </a:t>
            </a:r>
            <a:r>
              <a:rPr lang="de-DE" baseline="0" dirty="0" err="1" smtClean="0"/>
              <a:t>with</a:t>
            </a:r>
            <a:r>
              <a:rPr lang="de-DE" baseline="0" dirty="0" smtClean="0"/>
              <a:t> different </a:t>
            </a:r>
            <a:r>
              <a:rPr lang="de-DE" baseline="0" dirty="0" err="1" smtClean="0"/>
              <a:t>gifts</a:t>
            </a:r>
            <a:r>
              <a:rPr lang="de-DE" baseline="0" dirty="0" smtClean="0"/>
              <a:t>. </a:t>
            </a:r>
            <a:r>
              <a:rPr lang="de-DE" baseline="0" dirty="0" err="1" smtClean="0"/>
              <a:t>It‘s</a:t>
            </a:r>
            <a:r>
              <a:rPr lang="de-DE" baseline="0" dirty="0" smtClean="0"/>
              <a:t> not </a:t>
            </a:r>
            <a:r>
              <a:rPr lang="de-DE" baseline="0" dirty="0" err="1" smtClean="0"/>
              <a:t>the</a:t>
            </a:r>
            <a:r>
              <a:rPr lang="de-DE" baseline="0" dirty="0" smtClean="0"/>
              <a:t> </a:t>
            </a:r>
            <a:r>
              <a:rPr lang="de-DE" baseline="0" dirty="0" err="1" smtClean="0"/>
              <a:t>task</a:t>
            </a:r>
            <a:r>
              <a:rPr lang="de-DE" baseline="0" dirty="0" smtClean="0"/>
              <a:t> </a:t>
            </a:r>
            <a:r>
              <a:rPr lang="de-DE" baseline="0" dirty="0" err="1" smtClean="0"/>
              <a:t>of</a:t>
            </a:r>
            <a:r>
              <a:rPr lang="de-DE" baseline="0" dirty="0" smtClean="0"/>
              <a:t> </a:t>
            </a:r>
            <a:r>
              <a:rPr lang="de-DE" baseline="0" dirty="0" err="1" smtClean="0"/>
              <a:t>one</a:t>
            </a:r>
            <a:r>
              <a:rPr lang="de-DE" baseline="0" dirty="0" smtClean="0"/>
              <a:t> </a:t>
            </a:r>
            <a:r>
              <a:rPr lang="de-DE" baseline="0" dirty="0" err="1" smtClean="0"/>
              <a:t>person</a:t>
            </a:r>
            <a:r>
              <a:rPr lang="de-DE" baseline="0" dirty="0" smtClean="0"/>
              <a:t> </a:t>
            </a:r>
            <a:r>
              <a:rPr lang="de-DE" baseline="0" dirty="0" err="1" smtClean="0"/>
              <a:t>only</a:t>
            </a:r>
            <a:r>
              <a:rPr lang="de-DE" baseline="0" dirty="0" smtClean="0"/>
              <a:t>. </a:t>
            </a:r>
          </a:p>
          <a:p>
            <a:r>
              <a:rPr lang="de-DE" baseline="0" dirty="0" err="1" smtClean="0"/>
              <a:t>Compare</a:t>
            </a:r>
            <a:r>
              <a:rPr lang="de-DE" baseline="0" dirty="0" smtClean="0"/>
              <a:t> </a:t>
            </a:r>
            <a:r>
              <a:rPr lang="de-DE" baseline="0" dirty="0" err="1" smtClean="0"/>
              <a:t>with</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functions</a:t>
            </a:r>
            <a:r>
              <a:rPr lang="de-DE" baseline="0" dirty="0" smtClean="0"/>
              <a:t>: </a:t>
            </a:r>
            <a:r>
              <a:rPr lang="de-DE" baseline="0" dirty="0" err="1" smtClean="0"/>
              <a:t>If</a:t>
            </a:r>
            <a:r>
              <a:rPr lang="de-DE" baseline="0" dirty="0" smtClean="0"/>
              <a:t> </a:t>
            </a:r>
            <a:r>
              <a:rPr lang="de-DE" baseline="0" dirty="0" err="1" smtClean="0"/>
              <a:t>you</a:t>
            </a:r>
            <a:r>
              <a:rPr lang="de-DE" baseline="0" dirty="0" smtClean="0"/>
              <a:t> </a:t>
            </a:r>
            <a:r>
              <a:rPr lang="de-DE" baseline="0" dirty="0" err="1" smtClean="0"/>
              <a:t>really</a:t>
            </a:r>
            <a:r>
              <a:rPr lang="de-DE" baseline="0" dirty="0" smtClean="0"/>
              <a:t> </a:t>
            </a:r>
            <a:r>
              <a:rPr lang="de-DE" baseline="0" dirty="0" err="1" smtClean="0"/>
              <a:t>appreciate</a:t>
            </a:r>
            <a:r>
              <a:rPr lang="de-DE" baseline="0" dirty="0" smtClean="0"/>
              <a:t> </a:t>
            </a:r>
            <a:r>
              <a:rPr lang="de-DE" baseline="0" dirty="0" err="1" smtClean="0"/>
              <a:t>the</a:t>
            </a:r>
            <a:r>
              <a:rPr lang="de-DE" baseline="0" dirty="0" smtClean="0"/>
              <a:t> </a:t>
            </a:r>
            <a:r>
              <a:rPr lang="de-DE" baseline="0" dirty="0" err="1" smtClean="0"/>
              <a:t>parts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being</a:t>
            </a:r>
            <a:r>
              <a:rPr lang="de-DE" baseline="0" dirty="0" smtClean="0"/>
              <a:t> different </a:t>
            </a:r>
            <a:r>
              <a:rPr lang="de-DE" baseline="0" dirty="0" err="1" smtClean="0"/>
              <a:t>than</a:t>
            </a:r>
            <a:r>
              <a:rPr lang="de-DE" baseline="0" dirty="0" smtClean="0"/>
              <a:t> </a:t>
            </a:r>
            <a:r>
              <a:rPr lang="de-DE" baseline="0" dirty="0" err="1" smtClean="0"/>
              <a:t>you</a:t>
            </a:r>
            <a:r>
              <a:rPr lang="de-DE" baseline="0" dirty="0" smtClean="0"/>
              <a:t> </a:t>
            </a:r>
            <a:r>
              <a:rPr lang="de-DE" baseline="0" dirty="0" err="1" smtClean="0"/>
              <a:t>should</a:t>
            </a:r>
            <a:r>
              <a:rPr lang="de-DE" baseline="0" dirty="0" smtClean="0"/>
              <a:t> </a:t>
            </a:r>
            <a:r>
              <a:rPr lang="de-DE" baseline="0" dirty="0" err="1" smtClean="0"/>
              <a:t>appreciate</a:t>
            </a:r>
            <a:r>
              <a:rPr lang="de-DE" baseline="0" dirty="0" smtClean="0"/>
              <a:t> </a:t>
            </a:r>
            <a:r>
              <a:rPr lang="de-DE" baseline="0" dirty="0" err="1" smtClean="0"/>
              <a:t>the</a:t>
            </a:r>
            <a:r>
              <a:rPr lang="de-DE" baseline="0" dirty="0" smtClean="0"/>
              <a:t> </a:t>
            </a:r>
            <a:r>
              <a:rPr lang="de-DE" baseline="0" dirty="0" err="1" smtClean="0"/>
              <a:t>need</a:t>
            </a:r>
            <a:r>
              <a:rPr lang="de-DE" baseline="0" dirty="0" smtClean="0"/>
              <a:t> </a:t>
            </a:r>
            <a:r>
              <a:rPr lang="de-DE" baseline="0" dirty="0" err="1" smtClean="0"/>
              <a:t>to</a:t>
            </a:r>
            <a:r>
              <a:rPr lang="de-DE" baseline="0" dirty="0" smtClean="0"/>
              <a:t> </a:t>
            </a:r>
            <a:r>
              <a:rPr lang="de-DE" baseline="0" dirty="0" err="1" smtClean="0"/>
              <a:t>have</a:t>
            </a:r>
            <a:r>
              <a:rPr lang="de-DE" baseline="0" dirty="0" smtClean="0"/>
              <a:t> different </a:t>
            </a:r>
            <a:r>
              <a:rPr lang="de-DE" baseline="0" dirty="0" err="1" smtClean="0"/>
              <a:t>kind</a:t>
            </a:r>
            <a:r>
              <a:rPr lang="de-DE" baseline="0" dirty="0" smtClean="0"/>
              <a:t> </a:t>
            </a:r>
            <a:r>
              <a:rPr lang="de-DE" baseline="0" dirty="0" err="1" smtClean="0"/>
              <a:t>of</a:t>
            </a:r>
            <a:r>
              <a:rPr lang="de-DE" baseline="0" dirty="0" smtClean="0"/>
              <a:t> </a:t>
            </a:r>
            <a:r>
              <a:rPr lang="de-DE" baseline="0" dirty="0" err="1" smtClean="0"/>
              <a:t>gifts</a:t>
            </a:r>
            <a:r>
              <a:rPr lang="de-DE" baseline="0" dirty="0" smtClean="0"/>
              <a:t> </a:t>
            </a:r>
            <a:r>
              <a:rPr lang="de-DE" baseline="0" dirty="0" err="1" smtClean="0"/>
              <a:t>to</a:t>
            </a:r>
            <a:r>
              <a:rPr lang="de-DE" baseline="0" dirty="0" smtClean="0"/>
              <a:t> </a:t>
            </a:r>
            <a:r>
              <a:rPr lang="de-DE" baseline="0" dirty="0" err="1" smtClean="0"/>
              <a:t>help</a:t>
            </a:r>
            <a:r>
              <a:rPr lang="de-DE" baseline="0" dirty="0" smtClean="0"/>
              <a:t> </a:t>
            </a:r>
            <a:r>
              <a:rPr lang="de-DE" baseline="0" dirty="0" err="1" smtClean="0"/>
              <a:t>each</a:t>
            </a:r>
            <a:r>
              <a:rPr lang="de-DE" baseline="0" dirty="0" smtClean="0"/>
              <a:t> </a:t>
            </a:r>
            <a:r>
              <a:rPr lang="de-DE" baseline="0" dirty="0" err="1" smtClean="0"/>
              <a:t>part</a:t>
            </a:r>
            <a:r>
              <a:rPr lang="de-DE" baseline="0" dirty="0" smtClean="0"/>
              <a:t> find </a:t>
            </a:r>
            <a:r>
              <a:rPr lang="de-DE" baseline="0" dirty="0" err="1" smtClean="0"/>
              <a:t>its</a:t>
            </a:r>
            <a:r>
              <a:rPr lang="de-DE" baseline="0" dirty="0" smtClean="0"/>
              <a:t> </a:t>
            </a:r>
            <a:r>
              <a:rPr lang="de-DE" baseline="0" dirty="0" err="1" smtClean="0"/>
              <a:t>task</a:t>
            </a:r>
            <a:r>
              <a:rPr lang="de-DE" baseline="0" dirty="0" smtClean="0"/>
              <a:t> in </a:t>
            </a:r>
            <a:r>
              <a:rPr lang="de-DE" baseline="0" dirty="0" err="1" smtClean="0"/>
              <a:t>the</a:t>
            </a:r>
            <a:r>
              <a:rPr lang="de-DE" baseline="0" dirty="0" smtClean="0"/>
              <a:t> </a:t>
            </a:r>
            <a:r>
              <a:rPr lang="de-DE" baseline="0" dirty="0" err="1" smtClean="0"/>
              <a:t>body</a:t>
            </a:r>
            <a:r>
              <a:rPr lang="de-DE" baseline="0" dirty="0" smtClean="0"/>
              <a:t> </a:t>
            </a:r>
            <a:r>
              <a:rPr lang="de-DE" baseline="0" dirty="0" err="1" smtClean="0"/>
              <a:t>which</a:t>
            </a:r>
            <a:r>
              <a:rPr lang="de-DE" baseline="0" dirty="0" smtClean="0"/>
              <a:t> </a:t>
            </a:r>
            <a:r>
              <a:rPr lang="de-DE" baseline="0" dirty="0" err="1" smtClean="0"/>
              <a:t>is</a:t>
            </a:r>
            <a:r>
              <a:rPr lang="de-DE" baseline="0" dirty="0" smtClean="0"/>
              <a:t> </a:t>
            </a:r>
            <a:r>
              <a:rPr lang="de-DE" baseline="0" dirty="0" err="1" smtClean="0"/>
              <a:t>according</a:t>
            </a:r>
            <a:r>
              <a:rPr lang="de-DE" baseline="0" dirty="0" smtClean="0"/>
              <a:t> </a:t>
            </a:r>
            <a:r>
              <a:rPr lang="de-DE" baseline="0" dirty="0" err="1" smtClean="0"/>
              <a:t>to</a:t>
            </a:r>
            <a:r>
              <a:rPr lang="en-US" baseline="0" dirty="0" smtClean="0"/>
              <a:t> its natural or spiritual gifts and most serves the body. </a:t>
            </a:r>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10</a:t>
            </a:fld>
            <a:endParaRPr lang="de-DE"/>
          </a:p>
        </p:txBody>
      </p:sp>
    </p:spTree>
    <p:extLst>
      <p:ext uri="{BB962C8B-B14F-4D97-AF65-F5344CB8AC3E}">
        <p14:creationId xmlns:p14="http://schemas.microsoft.com/office/powerpoint/2010/main" val="3831822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1"/>
            <a:r>
              <a:rPr lang="de-DE" dirty="0" err="1" smtClean="0"/>
              <a:t>Developing</a:t>
            </a:r>
            <a:r>
              <a:rPr lang="de-DE" dirty="0" smtClean="0"/>
              <a:t> </a:t>
            </a:r>
            <a:r>
              <a:rPr lang="de-DE" dirty="0" err="1" smtClean="0"/>
              <a:t>faith</a:t>
            </a:r>
            <a:r>
              <a:rPr lang="de-DE" dirty="0" smtClean="0"/>
              <a:t> in </a:t>
            </a:r>
            <a:r>
              <a:rPr lang="de-DE" dirty="0" err="1" smtClean="0"/>
              <a:t>the</a:t>
            </a:r>
            <a:r>
              <a:rPr lang="de-DE" dirty="0" smtClean="0"/>
              <a:t> </a:t>
            </a:r>
            <a:r>
              <a:rPr lang="de-DE" dirty="0" err="1" smtClean="0"/>
              <a:t>first</a:t>
            </a:r>
            <a:r>
              <a:rPr lang="de-DE" dirty="0" smtClean="0"/>
              <a:t> </a:t>
            </a:r>
            <a:r>
              <a:rPr lang="de-DE" dirty="0" err="1" smtClean="0"/>
              <a:t>dimension</a:t>
            </a:r>
            <a:r>
              <a:rPr lang="de-DE" dirty="0" smtClean="0"/>
              <a:t> – </a:t>
            </a:r>
            <a:r>
              <a:rPr lang="de-DE" dirty="0" err="1" smtClean="0"/>
              <a:t>relation</a:t>
            </a:r>
            <a:r>
              <a:rPr lang="de-DE" dirty="0" smtClean="0"/>
              <a:t> </a:t>
            </a:r>
            <a:r>
              <a:rPr lang="de-DE" dirty="0" err="1" smtClean="0"/>
              <a:t>to</a:t>
            </a:r>
            <a:r>
              <a:rPr lang="de-DE" dirty="0" smtClean="0"/>
              <a:t> </a:t>
            </a:r>
            <a:r>
              <a:rPr lang="de-DE" dirty="0" err="1" smtClean="0"/>
              <a:t>God</a:t>
            </a:r>
            <a:endParaRPr lang="de-DE" dirty="0" smtClean="0"/>
          </a:p>
          <a:p>
            <a:pPr lvl="1"/>
            <a:endParaRPr lang="de-DE" dirty="0" smtClean="0"/>
          </a:p>
          <a:p>
            <a:r>
              <a:rPr lang="de-DE" dirty="0" err="1" smtClean="0"/>
              <a:t>It‘s</a:t>
            </a:r>
            <a:r>
              <a:rPr lang="de-DE" baseline="0" dirty="0" smtClean="0"/>
              <a:t> not a </a:t>
            </a:r>
            <a:r>
              <a:rPr lang="de-DE" baseline="0" dirty="0" err="1" smtClean="0"/>
              <a:t>fight</a:t>
            </a:r>
            <a:r>
              <a:rPr lang="de-DE" baseline="0" dirty="0" smtClean="0"/>
              <a:t> </a:t>
            </a:r>
            <a:r>
              <a:rPr lang="de-DE" u="none" baseline="0" dirty="0" err="1" smtClean="0"/>
              <a:t>for</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in </a:t>
            </a:r>
            <a:r>
              <a:rPr lang="de-DE" baseline="0" dirty="0" err="1" smtClean="0"/>
              <a:t>this</a:t>
            </a:r>
            <a:r>
              <a:rPr lang="de-DE" baseline="0" dirty="0" smtClean="0"/>
              <a:t> </a:t>
            </a:r>
            <a:r>
              <a:rPr lang="de-DE" baseline="0" dirty="0" err="1" smtClean="0"/>
              <a:t>text</a:t>
            </a:r>
            <a:r>
              <a:rPr lang="de-DE" baseline="0" dirty="0" smtClean="0"/>
              <a:t>, </a:t>
            </a:r>
            <a:r>
              <a:rPr lang="de-DE" baseline="0" dirty="0" err="1" smtClean="0"/>
              <a:t>by</a:t>
            </a:r>
            <a:r>
              <a:rPr lang="de-DE" baseline="0" dirty="0" smtClean="0"/>
              <a:t> </a:t>
            </a:r>
            <a:r>
              <a:rPr lang="de-DE" baseline="0" dirty="0" err="1" smtClean="0"/>
              <a:t>the</a:t>
            </a:r>
            <a:r>
              <a:rPr lang="de-DE" baseline="0" dirty="0" smtClean="0"/>
              <a:t> </a:t>
            </a:r>
            <a:r>
              <a:rPr lang="de-DE" baseline="0" dirty="0" err="1" smtClean="0"/>
              <a:t>way</a:t>
            </a:r>
            <a:r>
              <a:rPr lang="de-DE" baseline="0" dirty="0" smtClean="0"/>
              <a:t>. </a:t>
            </a:r>
            <a:r>
              <a:rPr lang="de-DE" baseline="0" dirty="0" err="1" smtClean="0"/>
              <a:t>It</a:t>
            </a:r>
            <a:r>
              <a:rPr lang="de-DE" baseline="0" dirty="0" smtClean="0"/>
              <a:t> </a:t>
            </a:r>
            <a:r>
              <a:rPr lang="de-DE" baseline="0" dirty="0" err="1" smtClean="0"/>
              <a:t>is</a:t>
            </a:r>
            <a:r>
              <a:rPr lang="de-DE" baseline="0" dirty="0" smtClean="0"/>
              <a:t> a </a:t>
            </a:r>
            <a:r>
              <a:rPr lang="de-DE" baseline="0" dirty="0" err="1" smtClean="0"/>
              <a:t>fight</a:t>
            </a:r>
            <a:r>
              <a:rPr lang="de-DE" baseline="0" dirty="0" smtClean="0"/>
              <a: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faith</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a:t>
            </a:r>
            <a:r>
              <a:rPr lang="de-DE" baseline="0" dirty="0" err="1" smtClean="0"/>
              <a:t>We</a:t>
            </a:r>
            <a:r>
              <a:rPr lang="de-DE" baseline="0" dirty="0" smtClean="0"/>
              <a:t> </a:t>
            </a:r>
            <a:r>
              <a:rPr lang="de-DE" baseline="0" dirty="0" err="1" smtClean="0"/>
              <a:t>are</a:t>
            </a:r>
            <a:r>
              <a:rPr lang="de-DE" baseline="0" dirty="0" smtClean="0"/>
              <a:t> </a:t>
            </a:r>
            <a:r>
              <a:rPr lang="de-DE" baseline="0" dirty="0" err="1" smtClean="0"/>
              <a:t>to</a:t>
            </a:r>
            <a:r>
              <a:rPr lang="de-DE" baseline="0" dirty="0" smtClean="0"/>
              <a:t> </a:t>
            </a:r>
            <a:r>
              <a:rPr lang="de-DE" baseline="0" dirty="0" err="1" smtClean="0"/>
              <a:t>encourage</a:t>
            </a:r>
            <a:r>
              <a:rPr lang="de-DE" baseline="0" dirty="0" smtClean="0"/>
              <a:t> </a:t>
            </a:r>
            <a:r>
              <a:rPr lang="de-DE" baseline="0" dirty="0" err="1" smtClean="0"/>
              <a:t>and</a:t>
            </a:r>
            <a:r>
              <a:rPr lang="de-DE" baseline="0" dirty="0" smtClean="0"/>
              <a:t> </a:t>
            </a:r>
            <a:r>
              <a:rPr lang="de-DE" baseline="0" dirty="0" err="1" smtClean="0"/>
              <a:t>strengthen</a:t>
            </a:r>
            <a:r>
              <a:rPr lang="de-DE" baseline="0" dirty="0" smtClean="0"/>
              <a:t> </a:t>
            </a:r>
            <a:r>
              <a:rPr lang="de-DE" baseline="0" dirty="0" err="1" smtClean="0"/>
              <a:t>people</a:t>
            </a:r>
            <a:r>
              <a:rPr lang="de-DE" baseline="0" dirty="0" smtClean="0"/>
              <a:t> </a:t>
            </a:r>
            <a:r>
              <a:rPr lang="de-DE" baseline="0" dirty="0" err="1" smtClean="0"/>
              <a:t>as</a:t>
            </a:r>
            <a:r>
              <a:rPr lang="de-DE" baseline="0" dirty="0" smtClean="0"/>
              <a:t> </a:t>
            </a:r>
            <a:r>
              <a:rPr lang="de-DE" baseline="0" dirty="0" err="1" smtClean="0"/>
              <a:t>to</a:t>
            </a:r>
            <a:r>
              <a:rPr lang="de-DE" baseline="0" dirty="0" smtClean="0"/>
              <a:t> </a:t>
            </a:r>
            <a:r>
              <a:rPr lang="de-DE" baseline="0" dirty="0" err="1" smtClean="0"/>
              <a:t>their</a:t>
            </a:r>
            <a:r>
              <a:rPr lang="de-DE" baseline="0" dirty="0" smtClean="0"/>
              <a:t> </a:t>
            </a:r>
            <a:r>
              <a:rPr lang="de-DE" baseline="0" dirty="0" err="1" smtClean="0"/>
              <a:t>faith</a:t>
            </a:r>
            <a:r>
              <a:rPr lang="de-DE" baseline="0" dirty="0" smtClean="0"/>
              <a:t>! </a:t>
            </a:r>
            <a:r>
              <a:rPr lang="de-DE" baseline="0" dirty="0" err="1" smtClean="0"/>
              <a:t>We</a:t>
            </a:r>
            <a:r>
              <a:rPr lang="de-DE" baseline="0" dirty="0" smtClean="0"/>
              <a:t> </a:t>
            </a:r>
            <a:r>
              <a:rPr lang="de-DE" baseline="0" dirty="0" err="1" smtClean="0"/>
              <a:t>need</a:t>
            </a:r>
            <a:r>
              <a:rPr lang="de-DE" baseline="0" dirty="0" smtClean="0"/>
              <a:t> not </a:t>
            </a:r>
            <a:r>
              <a:rPr lang="de-DE" baseline="0" dirty="0" err="1" smtClean="0"/>
              <a:t>defend</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a:t>
            </a:r>
            <a:r>
              <a:rPr lang="de-DE" baseline="0" dirty="0" err="1" smtClean="0"/>
              <a:t>There</a:t>
            </a:r>
            <a:r>
              <a:rPr lang="de-DE" baseline="0" dirty="0" smtClean="0"/>
              <a:t> </a:t>
            </a:r>
            <a:r>
              <a:rPr lang="de-DE" baseline="0" dirty="0" err="1" smtClean="0"/>
              <a:t>is</a:t>
            </a:r>
            <a:r>
              <a:rPr lang="de-DE" baseline="0" dirty="0" smtClean="0"/>
              <a:t> </a:t>
            </a:r>
            <a:r>
              <a:rPr lang="de-DE" baseline="0" dirty="0" err="1" smtClean="0"/>
              <a:t>no</a:t>
            </a:r>
            <a:r>
              <a:rPr lang="de-DE" baseline="0" dirty="0" smtClean="0"/>
              <a:t> </a:t>
            </a:r>
            <a:r>
              <a:rPr lang="de-DE" baseline="0" dirty="0" err="1" smtClean="0"/>
              <a:t>task</a:t>
            </a:r>
            <a:r>
              <a:rPr lang="de-DE" baseline="0" dirty="0" smtClean="0"/>
              <a:t> </a:t>
            </a:r>
            <a:r>
              <a:rPr lang="de-DE" baseline="0" dirty="0" err="1" smtClean="0"/>
              <a:t>to</a:t>
            </a:r>
            <a:r>
              <a:rPr lang="de-DE" baseline="0" dirty="0" smtClean="0"/>
              <a:t> </a:t>
            </a:r>
            <a:r>
              <a:rPr lang="de-DE" baseline="0" dirty="0" err="1" smtClean="0"/>
              <a:t>complain</a:t>
            </a:r>
            <a:r>
              <a:rPr lang="de-DE" baseline="0" dirty="0" smtClean="0"/>
              <a:t> </a:t>
            </a:r>
            <a:r>
              <a:rPr lang="de-DE" baseline="0" dirty="0" err="1" smtClean="0"/>
              <a:t>within</a:t>
            </a:r>
            <a:r>
              <a:rPr lang="de-DE" baseline="0" dirty="0" smtClean="0"/>
              <a:t> an </a:t>
            </a:r>
            <a:r>
              <a:rPr lang="de-DE" baseline="0" dirty="0" err="1" smtClean="0"/>
              <a:t>secular</a:t>
            </a:r>
            <a:r>
              <a:rPr lang="de-DE" baseline="0" dirty="0" smtClean="0"/>
              <a:t> </a:t>
            </a:r>
            <a:r>
              <a:rPr lang="de-DE" baseline="0" dirty="0" err="1" smtClean="0"/>
              <a:t>society</a:t>
            </a:r>
            <a:r>
              <a:rPr lang="de-DE" baseline="0" dirty="0" smtClean="0"/>
              <a:t> </a:t>
            </a:r>
            <a:r>
              <a:rPr lang="de-DE" baseline="0" dirty="0" err="1" smtClean="0"/>
              <a:t>about</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not </a:t>
            </a:r>
            <a:r>
              <a:rPr lang="de-DE" baseline="0" dirty="0" err="1" smtClean="0"/>
              <a:t>being</a:t>
            </a:r>
            <a:r>
              <a:rPr lang="de-DE" baseline="0" dirty="0" smtClean="0"/>
              <a:t> </a:t>
            </a:r>
            <a:r>
              <a:rPr lang="de-DE" baseline="0" dirty="0" err="1" smtClean="0"/>
              <a:t>recognized</a:t>
            </a:r>
            <a:r>
              <a:rPr lang="de-DE" baseline="0" dirty="0" smtClean="0"/>
              <a:t> </a:t>
            </a:r>
            <a:r>
              <a:rPr lang="de-DE" baseline="0" dirty="0" err="1" smtClean="0"/>
              <a:t>or</a:t>
            </a:r>
            <a:r>
              <a:rPr lang="de-DE" baseline="0" dirty="0" smtClean="0"/>
              <a:t> </a:t>
            </a:r>
            <a:r>
              <a:rPr lang="de-DE" baseline="0" dirty="0" err="1" smtClean="0"/>
              <a:t>misinterpreted</a:t>
            </a:r>
            <a:r>
              <a:rPr lang="de-DE" baseline="0" dirty="0" smtClean="0"/>
              <a:t> </a:t>
            </a:r>
            <a:r>
              <a:rPr lang="de-DE" baseline="0" dirty="0" err="1" smtClean="0"/>
              <a:t>or</a:t>
            </a:r>
            <a:r>
              <a:rPr lang="de-DE" baseline="0" dirty="0" smtClean="0"/>
              <a:t> </a:t>
            </a:r>
            <a:r>
              <a:rPr lang="de-DE" baseline="0" dirty="0" err="1" smtClean="0"/>
              <a:t>ignored</a:t>
            </a:r>
            <a:r>
              <a:rPr lang="de-DE" baseline="0" dirty="0" smtClean="0"/>
              <a:t>. </a:t>
            </a:r>
            <a:r>
              <a:rPr lang="de-DE" baseline="0" dirty="0" err="1" smtClean="0"/>
              <a:t>We</a:t>
            </a:r>
            <a:r>
              <a:rPr lang="de-DE" baseline="0" dirty="0" smtClean="0"/>
              <a:t> </a:t>
            </a:r>
            <a:r>
              <a:rPr lang="de-DE" baseline="0" dirty="0" err="1" smtClean="0"/>
              <a:t>need</a:t>
            </a:r>
            <a:r>
              <a:rPr lang="de-DE" baseline="0" dirty="0" smtClean="0"/>
              <a:t> not </a:t>
            </a:r>
            <a:r>
              <a:rPr lang="de-DE" baseline="0" dirty="0" err="1" smtClean="0"/>
              <a:t>feel</a:t>
            </a:r>
            <a:r>
              <a:rPr lang="de-DE" baseline="0" dirty="0" smtClean="0"/>
              <a:t> </a:t>
            </a:r>
            <a:r>
              <a:rPr lang="de-DE" baseline="0" dirty="0" err="1" smtClean="0"/>
              <a:t>offended</a:t>
            </a:r>
            <a:r>
              <a:rPr lang="de-DE" baseline="0" dirty="0" smtClean="0"/>
              <a:t> </a:t>
            </a:r>
            <a:r>
              <a:rPr lang="de-DE" baseline="0" dirty="0" err="1" smtClean="0"/>
              <a:t>when</a:t>
            </a:r>
            <a:r>
              <a:rPr lang="de-DE" baseline="0" dirty="0" smtClean="0"/>
              <a:t> </a:t>
            </a:r>
            <a:r>
              <a:rPr lang="de-DE" baseline="0" dirty="0" err="1" smtClean="0"/>
              <a:t>people</a:t>
            </a:r>
            <a:r>
              <a:rPr lang="de-DE" baseline="0" dirty="0" smtClean="0"/>
              <a:t> </a:t>
            </a:r>
            <a:r>
              <a:rPr lang="de-DE" baseline="0" dirty="0" err="1" smtClean="0"/>
              <a:t>mock</a:t>
            </a:r>
            <a:r>
              <a:rPr lang="de-DE" baseline="0" dirty="0" smtClean="0"/>
              <a:t> </a:t>
            </a:r>
            <a:r>
              <a:rPr lang="de-DE" baseline="0" dirty="0" err="1" smtClean="0"/>
              <a:t>about</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a:t>
            </a:r>
            <a:r>
              <a:rPr lang="de-DE" baseline="0" dirty="0" err="1" smtClean="0"/>
              <a:t>We</a:t>
            </a:r>
            <a:r>
              <a:rPr lang="de-DE" baseline="0" dirty="0" smtClean="0"/>
              <a:t> do not </a:t>
            </a:r>
            <a:r>
              <a:rPr lang="de-DE" baseline="0" dirty="0" err="1" smtClean="0"/>
              <a:t>defend</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but </a:t>
            </a:r>
            <a:r>
              <a:rPr lang="de-DE" baseline="0" dirty="0" err="1" smtClean="0"/>
              <a:t>we</a:t>
            </a:r>
            <a:r>
              <a:rPr lang="de-DE" baseline="0" dirty="0" smtClean="0"/>
              <a:t> </a:t>
            </a:r>
            <a:r>
              <a:rPr lang="de-DE" baseline="0" dirty="0" err="1" smtClean="0"/>
              <a:t>strengthen</a:t>
            </a:r>
            <a:r>
              <a:rPr lang="de-DE" baseline="0" dirty="0" smtClean="0"/>
              <a:t> </a:t>
            </a:r>
            <a:r>
              <a:rPr lang="de-DE" baseline="0" dirty="0" err="1" smtClean="0"/>
              <a:t>the</a:t>
            </a:r>
            <a:r>
              <a:rPr lang="de-DE" baseline="0" dirty="0" smtClean="0"/>
              <a:t> </a:t>
            </a:r>
            <a:r>
              <a:rPr lang="de-DE" baseline="0" dirty="0" err="1" smtClean="0"/>
              <a:t>faith</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This </a:t>
            </a:r>
            <a:r>
              <a:rPr lang="de-DE" baseline="0" dirty="0" err="1" smtClean="0"/>
              <a:t>means</a:t>
            </a:r>
            <a:r>
              <a:rPr lang="de-DE" baseline="0" dirty="0" smtClean="0"/>
              <a:t>, </a:t>
            </a:r>
            <a:r>
              <a:rPr lang="de-DE" baseline="0" dirty="0" err="1" smtClean="0"/>
              <a:t>we</a:t>
            </a:r>
            <a:r>
              <a:rPr lang="de-DE" baseline="0" dirty="0" smtClean="0"/>
              <a:t> </a:t>
            </a:r>
            <a:r>
              <a:rPr lang="de-DE" baseline="0" dirty="0" err="1" smtClean="0"/>
              <a:t>are</a:t>
            </a:r>
            <a:r>
              <a:rPr lang="de-DE" baseline="0" dirty="0" smtClean="0"/>
              <a:t> not </a:t>
            </a:r>
            <a:r>
              <a:rPr lang="de-DE" baseline="0" dirty="0" err="1" smtClean="0"/>
              <a:t>primarily</a:t>
            </a:r>
            <a:r>
              <a:rPr lang="de-DE" baseline="0" dirty="0" smtClean="0"/>
              <a:t> </a:t>
            </a:r>
            <a:r>
              <a:rPr lang="de-DE" baseline="0" dirty="0" err="1" smtClean="0"/>
              <a:t>concerned</a:t>
            </a:r>
            <a:r>
              <a:rPr lang="de-DE" baseline="0" dirty="0" smtClean="0"/>
              <a:t> </a:t>
            </a:r>
            <a:r>
              <a:rPr lang="de-DE" baseline="0" dirty="0" err="1" smtClean="0"/>
              <a:t>with</a:t>
            </a:r>
            <a:r>
              <a:rPr lang="de-DE" baseline="0" dirty="0" smtClean="0"/>
              <a:t> </a:t>
            </a:r>
            <a:r>
              <a:rPr lang="de-DE" baseline="0" dirty="0" err="1" smtClean="0"/>
              <a:t>quarrel</a:t>
            </a:r>
            <a:r>
              <a:rPr lang="de-DE" baseline="0" dirty="0" smtClean="0"/>
              <a:t> </a:t>
            </a:r>
            <a:r>
              <a:rPr lang="de-DE" baseline="0" dirty="0" err="1" smtClean="0"/>
              <a:t>about</a:t>
            </a:r>
            <a:r>
              <a:rPr lang="de-DE" baseline="0" dirty="0" smtClean="0"/>
              <a:t> </a:t>
            </a:r>
            <a:r>
              <a:rPr lang="de-DE" baseline="0" dirty="0" err="1" smtClean="0"/>
              <a:t>texts</a:t>
            </a:r>
            <a:r>
              <a:rPr lang="de-DE" baseline="0" dirty="0" smtClean="0"/>
              <a:t>, </a:t>
            </a:r>
            <a:r>
              <a:rPr lang="de-DE" baseline="0" dirty="0" err="1" smtClean="0"/>
              <a:t>translations</a:t>
            </a:r>
            <a:r>
              <a:rPr lang="de-DE" baseline="0" dirty="0" smtClean="0"/>
              <a:t> </a:t>
            </a:r>
            <a:r>
              <a:rPr lang="de-DE" baseline="0" dirty="0" err="1" smtClean="0"/>
              <a:t>and</a:t>
            </a:r>
            <a:r>
              <a:rPr lang="de-DE" baseline="0" dirty="0" smtClean="0"/>
              <a:t> </a:t>
            </a:r>
            <a:r>
              <a:rPr lang="de-DE" baseline="0" dirty="0" err="1" smtClean="0"/>
              <a:t>possible</a:t>
            </a:r>
            <a:r>
              <a:rPr lang="de-DE" baseline="0" dirty="0" smtClean="0"/>
              <a:t> </a:t>
            </a:r>
            <a:r>
              <a:rPr lang="de-DE" baseline="0" dirty="0" err="1" smtClean="0"/>
              <a:t>interpretations</a:t>
            </a:r>
            <a:r>
              <a:rPr lang="de-DE" baseline="0" dirty="0" smtClean="0"/>
              <a:t> but </a:t>
            </a:r>
            <a:r>
              <a:rPr lang="de-DE" baseline="0" dirty="0" err="1" smtClean="0"/>
              <a:t>first</a:t>
            </a:r>
            <a:r>
              <a:rPr lang="de-DE" baseline="0" dirty="0" smtClean="0"/>
              <a:t> </a:t>
            </a:r>
            <a:r>
              <a:rPr lang="de-DE" baseline="0" dirty="0" err="1" smtClean="0"/>
              <a:t>with</a:t>
            </a:r>
            <a:r>
              <a:rPr lang="de-DE" baseline="0" dirty="0" smtClean="0"/>
              <a:t> </a:t>
            </a:r>
            <a:r>
              <a:rPr lang="de-DE" baseline="0" dirty="0" err="1" smtClean="0"/>
              <a:t>people</a:t>
            </a:r>
            <a:r>
              <a:rPr lang="de-DE" baseline="0" dirty="0" smtClean="0"/>
              <a:t>! </a:t>
            </a:r>
            <a:r>
              <a:rPr lang="de-DE" baseline="0" dirty="0" err="1" smtClean="0"/>
              <a:t>If</a:t>
            </a:r>
            <a:r>
              <a:rPr lang="de-DE" baseline="0" dirty="0" smtClean="0"/>
              <a:t> </a:t>
            </a:r>
            <a:r>
              <a:rPr lang="de-DE" baseline="0" dirty="0" err="1" smtClean="0"/>
              <a:t>quarrel</a:t>
            </a:r>
            <a:r>
              <a:rPr lang="de-DE" baseline="0" dirty="0" smtClean="0"/>
              <a:t> </a:t>
            </a:r>
            <a:r>
              <a:rPr lang="de-DE" baseline="0" dirty="0" err="1" smtClean="0"/>
              <a:t>serves</a:t>
            </a:r>
            <a:r>
              <a:rPr lang="de-DE" baseline="0" dirty="0" smtClean="0"/>
              <a:t> </a:t>
            </a:r>
            <a:r>
              <a:rPr lang="de-DE" baseline="0" dirty="0" err="1" smtClean="0"/>
              <a:t>to</a:t>
            </a:r>
            <a:r>
              <a:rPr lang="de-DE" baseline="0" dirty="0" smtClean="0"/>
              <a:t> </a:t>
            </a:r>
            <a:r>
              <a:rPr lang="de-DE" baseline="0" dirty="0" err="1" smtClean="0"/>
              <a:t>strenghten</a:t>
            </a:r>
            <a:r>
              <a:rPr lang="de-DE" baseline="0" dirty="0" smtClean="0"/>
              <a:t> </a:t>
            </a:r>
            <a:r>
              <a:rPr lang="de-DE" baseline="0" dirty="0" err="1" smtClean="0"/>
              <a:t>faith</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gospel</a:t>
            </a:r>
            <a:r>
              <a:rPr lang="de-DE" baseline="0" dirty="0" smtClean="0"/>
              <a:t>, </a:t>
            </a:r>
            <a:r>
              <a:rPr lang="de-DE" baseline="0" dirty="0" err="1" smtClean="0"/>
              <a:t>then</a:t>
            </a:r>
            <a:r>
              <a:rPr lang="de-DE" baseline="0" dirty="0" smtClean="0"/>
              <a:t> </a:t>
            </a:r>
            <a:r>
              <a:rPr lang="de-DE" baseline="0" dirty="0" err="1" smtClean="0"/>
              <a:t>let</a:t>
            </a:r>
            <a:r>
              <a:rPr lang="de-DE" baseline="0" dirty="0" smtClean="0"/>
              <a:t> </a:t>
            </a:r>
            <a:r>
              <a:rPr lang="de-DE" baseline="0" dirty="0" err="1" smtClean="0"/>
              <a:t>it</a:t>
            </a:r>
            <a:r>
              <a:rPr lang="de-DE" baseline="0" dirty="0" smtClean="0"/>
              <a:t> </a:t>
            </a:r>
            <a:r>
              <a:rPr lang="de-DE" baseline="0" dirty="0" err="1" smtClean="0"/>
              <a:t>be</a:t>
            </a:r>
            <a:r>
              <a:rPr lang="de-DE" baseline="0" dirty="0" smtClean="0"/>
              <a:t> </a:t>
            </a:r>
            <a:r>
              <a:rPr lang="de-DE" baseline="0" dirty="0" err="1" smtClean="0"/>
              <a:t>too</a:t>
            </a:r>
            <a:r>
              <a:rPr lang="de-DE" baseline="0" dirty="0" smtClean="0"/>
              <a:t>. </a:t>
            </a:r>
            <a:r>
              <a:rPr lang="de-DE" baseline="0" dirty="0" err="1" smtClean="0"/>
              <a:t>If</a:t>
            </a:r>
            <a:r>
              <a:rPr lang="de-DE" baseline="0" dirty="0" smtClean="0"/>
              <a:t> not, </a:t>
            </a:r>
            <a:r>
              <a:rPr lang="de-DE" baseline="0" dirty="0" err="1" smtClean="0"/>
              <a:t>stop</a:t>
            </a:r>
            <a:r>
              <a:rPr lang="de-DE" baseline="0" dirty="0" smtClean="0"/>
              <a:t> it. Fight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right</a:t>
            </a:r>
            <a:r>
              <a:rPr lang="de-DE" baseline="0" dirty="0" smtClean="0"/>
              <a:t> </a:t>
            </a:r>
            <a:r>
              <a:rPr lang="de-DE" baseline="0" dirty="0" err="1" smtClean="0"/>
              <a:t>purpose</a:t>
            </a:r>
            <a:r>
              <a:rPr lang="de-DE" baseline="0" dirty="0" smtClean="0"/>
              <a:t>! </a:t>
            </a:r>
          </a:p>
          <a:p>
            <a:r>
              <a:rPr lang="de-DE" baseline="0" dirty="0" smtClean="0"/>
              <a:t>The Holy Spirit </a:t>
            </a:r>
            <a:r>
              <a:rPr lang="de-DE" baseline="0" dirty="0" err="1" smtClean="0"/>
              <a:t>enables</a:t>
            </a:r>
            <a:r>
              <a:rPr lang="de-DE" baseline="0" dirty="0" smtClean="0"/>
              <a:t> </a:t>
            </a:r>
            <a:r>
              <a:rPr lang="de-DE" baseline="0" dirty="0" err="1" smtClean="0"/>
              <a:t>us</a:t>
            </a:r>
            <a:r>
              <a:rPr lang="de-DE" baseline="0" dirty="0" smtClean="0"/>
              <a:t> </a:t>
            </a:r>
            <a:r>
              <a:rPr lang="de-DE" baseline="0" dirty="0" err="1" smtClean="0"/>
              <a:t>to</a:t>
            </a:r>
            <a:r>
              <a:rPr lang="de-DE" baseline="0" dirty="0" smtClean="0"/>
              <a:t> </a:t>
            </a:r>
            <a:r>
              <a:rPr lang="de-DE" baseline="0" dirty="0" err="1" smtClean="0"/>
              <a:t>be</a:t>
            </a:r>
            <a:r>
              <a:rPr lang="de-DE" baseline="0" dirty="0" smtClean="0"/>
              <a:t> </a:t>
            </a:r>
            <a:r>
              <a:rPr lang="de-DE" baseline="0" dirty="0" err="1" smtClean="0"/>
              <a:t>witnesses</a:t>
            </a:r>
            <a:r>
              <a:rPr lang="de-DE" baseline="0" dirty="0" smtClean="0"/>
              <a: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faith</a:t>
            </a:r>
            <a:r>
              <a:rPr lang="de-DE" baseline="0" dirty="0" smtClean="0"/>
              <a:t>, not </a:t>
            </a:r>
            <a:r>
              <a:rPr lang="de-DE" baseline="0" dirty="0" err="1" smtClean="0"/>
              <a:t>warriors</a:t>
            </a:r>
            <a:r>
              <a:rPr lang="de-DE" baseline="0" dirty="0" smtClean="0"/>
              <a:t>!</a:t>
            </a:r>
            <a:endParaRPr lang="de-DE" dirty="0" smtClean="0"/>
          </a:p>
          <a:p>
            <a:endParaRPr lang="de-DE" dirty="0"/>
          </a:p>
        </p:txBody>
      </p:sp>
      <p:sp>
        <p:nvSpPr>
          <p:cNvPr id="4" name="Foliennummernplatzhalter 3"/>
          <p:cNvSpPr>
            <a:spLocks noGrp="1"/>
          </p:cNvSpPr>
          <p:nvPr>
            <p:ph type="sldNum" sz="quarter" idx="10"/>
          </p:nvPr>
        </p:nvSpPr>
        <p:spPr/>
        <p:txBody>
          <a:bodyPr/>
          <a:lstStyle/>
          <a:p>
            <a:fld id="{E0ADCC73-CE64-45B2-AB89-6A14DA13F833}" type="slidenum">
              <a:rPr lang="de-DE" smtClean="0"/>
              <a:t>11</a:t>
            </a:fld>
            <a:endParaRPr lang="de-DE"/>
          </a:p>
        </p:txBody>
      </p:sp>
    </p:spTree>
    <p:extLst>
      <p:ext uri="{BB962C8B-B14F-4D97-AF65-F5344CB8AC3E}">
        <p14:creationId xmlns:p14="http://schemas.microsoft.com/office/powerpoint/2010/main" val="3701750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3704435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236508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05217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3028210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4158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176326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39091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3544258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269701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9E115F7-E8A1-468F-ACE7-CBBBECD0EB33}" type="datetimeFigureOut">
              <a:rPr lang="de-DE" smtClean="0"/>
              <a:t>03.10.2018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411258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C9E115F7-E8A1-468F-ACE7-CBBBECD0EB33}" type="datetimeFigureOut">
              <a:rPr lang="de-DE" smtClean="0"/>
              <a:t>03.10.2018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2505899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C9E115F7-E8A1-468F-ACE7-CBBBECD0EB33}" type="datetimeFigureOut">
              <a:rPr lang="de-DE" smtClean="0"/>
              <a:t>03.10.2018</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647024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C9E115F7-E8A1-468F-ACE7-CBBBECD0EB33}" type="datetimeFigureOut">
              <a:rPr lang="de-DE" smtClean="0"/>
              <a:t>03.10.2018</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48737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115F7-E8A1-468F-ACE7-CBBBECD0EB33}" type="datetimeFigureOut">
              <a:rPr lang="de-DE" smtClean="0"/>
              <a:t>03.10.2018</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183524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smtClean="0"/>
              <a:t>Titelmasterformat durch Klicken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C9E115F7-E8A1-468F-ACE7-CBBBECD0EB33}" type="datetimeFigureOut">
              <a:rPr lang="de-DE" smtClean="0"/>
              <a:t>03.10.2018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359356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C9E115F7-E8A1-468F-ACE7-CBBBECD0EB33}" type="datetimeFigureOut">
              <a:rPr lang="de-DE" smtClean="0"/>
              <a:t>03.10.2018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7FB2A1B-0DA5-43DA-AE9F-3EE605E15CDA}" type="slidenum">
              <a:rPr lang="de-DE" smtClean="0"/>
              <a:t>‹Nr.›</a:t>
            </a:fld>
            <a:endParaRPr lang="de-DE"/>
          </a:p>
        </p:txBody>
      </p:sp>
    </p:spTree>
    <p:extLst>
      <p:ext uri="{BB962C8B-B14F-4D97-AF65-F5344CB8AC3E}">
        <p14:creationId xmlns:p14="http://schemas.microsoft.com/office/powerpoint/2010/main" val="3971363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E115F7-E8A1-468F-ACE7-CBBBECD0EB33}" type="datetimeFigureOut">
              <a:rPr lang="de-DE" smtClean="0"/>
              <a:t>03.10.2018</a:t>
            </a:fld>
            <a:endParaRPr lang="de-D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7FB2A1B-0DA5-43DA-AE9F-3EE605E15CDA}" type="slidenum">
              <a:rPr lang="de-DE" smtClean="0"/>
              <a:t>‹Nr.›</a:t>
            </a:fld>
            <a:endParaRPr lang="de-DE"/>
          </a:p>
        </p:txBody>
      </p:sp>
    </p:spTree>
    <p:extLst>
      <p:ext uri="{BB962C8B-B14F-4D97-AF65-F5344CB8AC3E}">
        <p14:creationId xmlns:p14="http://schemas.microsoft.com/office/powerpoint/2010/main" val="22550809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34887" y="2404534"/>
            <a:ext cx="8439116" cy="1646302"/>
          </a:xfrm>
        </p:spPr>
        <p:txBody>
          <a:bodyPr/>
          <a:lstStyle/>
          <a:p>
            <a:r>
              <a:rPr lang="de-DE" sz="7200" b="1" dirty="0" err="1" smtClean="0">
                <a:ln w="22225">
                  <a:solidFill>
                    <a:schemeClr val="accent2"/>
                  </a:solidFill>
                  <a:prstDash val="solid"/>
                </a:ln>
                <a:solidFill>
                  <a:schemeClr val="accent2">
                    <a:lumMod val="40000"/>
                    <a:lumOff val="60000"/>
                  </a:schemeClr>
                </a:solidFill>
              </a:rPr>
              <a:t>Growing</a:t>
            </a:r>
            <a:r>
              <a:rPr lang="de-DE" sz="7200" b="1" dirty="0" smtClean="0">
                <a:ln w="22225">
                  <a:solidFill>
                    <a:schemeClr val="accent2"/>
                  </a:solidFill>
                  <a:prstDash val="solid"/>
                </a:ln>
                <a:solidFill>
                  <a:schemeClr val="accent2">
                    <a:lumMod val="40000"/>
                    <a:lumOff val="60000"/>
                  </a:schemeClr>
                </a:solidFill>
              </a:rPr>
              <a:t> </a:t>
            </a:r>
            <a:r>
              <a:rPr lang="de-DE" sz="7200" b="1" dirty="0" err="1" smtClean="0">
                <a:ln w="22225">
                  <a:solidFill>
                    <a:schemeClr val="accent2"/>
                  </a:solidFill>
                  <a:prstDash val="solid"/>
                </a:ln>
                <a:solidFill>
                  <a:schemeClr val="accent2">
                    <a:lumMod val="40000"/>
                    <a:lumOff val="60000"/>
                  </a:schemeClr>
                </a:solidFill>
              </a:rPr>
              <a:t>Churches</a:t>
            </a:r>
            <a:endParaRPr lang="de-DE" sz="7200" b="1" dirty="0">
              <a:ln w="22225">
                <a:solidFill>
                  <a:schemeClr val="accent2"/>
                </a:solidFill>
                <a:prstDash val="solid"/>
              </a:ln>
              <a:solidFill>
                <a:schemeClr val="accent2">
                  <a:lumMod val="40000"/>
                  <a:lumOff val="60000"/>
                </a:schemeClr>
              </a:solidFill>
            </a:endParaRPr>
          </a:p>
        </p:txBody>
      </p:sp>
      <p:sp>
        <p:nvSpPr>
          <p:cNvPr id="3" name="Untertitel 2"/>
          <p:cNvSpPr>
            <a:spLocks noGrp="1"/>
          </p:cNvSpPr>
          <p:nvPr>
            <p:ph type="subTitle" idx="1"/>
          </p:nvPr>
        </p:nvSpPr>
        <p:spPr/>
        <p:txBody>
          <a:bodyPr/>
          <a:lstStyle/>
          <a:p>
            <a:r>
              <a:rPr lang="de-DE" sz="2400" b="1" dirty="0" smtClean="0"/>
              <a:t>The </a:t>
            </a:r>
            <a:r>
              <a:rPr lang="de-DE" sz="2400" b="1" dirty="0" err="1" smtClean="0"/>
              <a:t>Why</a:t>
            </a:r>
            <a:r>
              <a:rPr lang="de-DE" sz="2400" b="1" dirty="0" smtClean="0"/>
              <a:t>, </a:t>
            </a:r>
            <a:r>
              <a:rPr lang="de-DE" sz="2400" b="1" dirty="0" err="1" smtClean="0"/>
              <a:t>How</a:t>
            </a:r>
            <a:r>
              <a:rPr lang="de-DE" sz="2400" b="1" dirty="0" smtClean="0"/>
              <a:t> </a:t>
            </a:r>
            <a:r>
              <a:rPr lang="de-DE" sz="2400" b="1" dirty="0" err="1" smtClean="0"/>
              <a:t>and</a:t>
            </a:r>
            <a:r>
              <a:rPr lang="de-DE" sz="2400" b="1" dirty="0" smtClean="0"/>
              <a:t> </a:t>
            </a:r>
            <a:r>
              <a:rPr lang="de-DE" sz="2400" b="1" dirty="0" err="1" smtClean="0"/>
              <a:t>What</a:t>
            </a:r>
            <a:r>
              <a:rPr lang="de-DE" sz="2400" b="1" dirty="0" smtClean="0"/>
              <a:t> </a:t>
            </a:r>
            <a:r>
              <a:rPr lang="de-DE" sz="2400" b="1" dirty="0" err="1" smtClean="0"/>
              <a:t>about</a:t>
            </a:r>
            <a:r>
              <a:rPr lang="de-DE" sz="2400" b="1" dirty="0" smtClean="0"/>
              <a:t> </a:t>
            </a:r>
            <a:r>
              <a:rPr lang="de-DE" sz="2400" b="1" dirty="0" err="1" smtClean="0"/>
              <a:t>growing</a:t>
            </a:r>
            <a:r>
              <a:rPr lang="de-DE" sz="2400" b="1" dirty="0" smtClean="0"/>
              <a:t> </a:t>
            </a:r>
            <a:r>
              <a:rPr lang="de-DE" sz="2400" b="1" dirty="0" err="1" smtClean="0"/>
              <a:t>churches</a:t>
            </a:r>
            <a:r>
              <a:rPr lang="de-DE" b="1" dirty="0" smtClean="0"/>
              <a:t>.</a:t>
            </a:r>
            <a:endParaRPr lang="de-DE" b="1" dirty="0"/>
          </a:p>
        </p:txBody>
      </p:sp>
    </p:spTree>
    <p:extLst>
      <p:ext uri="{BB962C8B-B14F-4D97-AF65-F5344CB8AC3E}">
        <p14:creationId xmlns:p14="http://schemas.microsoft.com/office/powerpoint/2010/main" val="105185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a:t>
            </a:r>
            <a:r>
              <a:rPr lang="de-DE" dirty="0" err="1" smtClean="0"/>
              <a:t>How</a:t>
            </a:r>
            <a:r>
              <a:rPr lang="de-DE" dirty="0" smtClean="0"/>
              <a:t> </a:t>
            </a:r>
            <a:r>
              <a:rPr lang="de-DE" dirty="0" err="1" smtClean="0"/>
              <a:t>should</a:t>
            </a:r>
            <a:r>
              <a:rPr lang="de-DE" dirty="0" smtClean="0"/>
              <a:t> </a:t>
            </a:r>
            <a:r>
              <a:rPr lang="de-DE" dirty="0" err="1" smtClean="0"/>
              <a:t>we</a:t>
            </a:r>
            <a:r>
              <a:rPr lang="de-DE" dirty="0" smtClean="0"/>
              <a:t> </a:t>
            </a:r>
            <a:r>
              <a:rPr lang="de-DE" dirty="0" err="1" smtClean="0"/>
              <a:t>grow</a:t>
            </a:r>
            <a:r>
              <a:rPr lang="de-DE" dirty="0" smtClean="0"/>
              <a:t> </a:t>
            </a:r>
            <a:r>
              <a:rPr lang="de-DE" dirty="0" err="1" smtClean="0"/>
              <a:t>churches</a:t>
            </a:r>
            <a:r>
              <a:rPr lang="de-DE" dirty="0"/>
              <a:t>?</a:t>
            </a:r>
          </a:p>
        </p:txBody>
      </p:sp>
      <p:sp>
        <p:nvSpPr>
          <p:cNvPr id="3" name="Inhaltsplatzhalter 2"/>
          <p:cNvSpPr>
            <a:spLocks noGrp="1"/>
          </p:cNvSpPr>
          <p:nvPr>
            <p:ph idx="1"/>
          </p:nvPr>
        </p:nvSpPr>
        <p:spPr>
          <a:xfrm>
            <a:off x="677334" y="1458224"/>
            <a:ext cx="8596668" cy="4545011"/>
          </a:xfrm>
        </p:spPr>
        <p:txBody>
          <a:bodyPr>
            <a:normAutofit/>
          </a:bodyPr>
          <a:lstStyle/>
          <a:p>
            <a:r>
              <a:rPr lang="de-DE" dirty="0" err="1"/>
              <a:t>Organisms</a:t>
            </a:r>
            <a:r>
              <a:rPr lang="de-DE" dirty="0"/>
              <a:t> </a:t>
            </a:r>
            <a:r>
              <a:rPr lang="de-DE" dirty="0" err="1"/>
              <a:t>grow</a:t>
            </a:r>
            <a:r>
              <a:rPr lang="de-DE" dirty="0"/>
              <a:t> </a:t>
            </a:r>
            <a:r>
              <a:rPr lang="de-DE" dirty="0" err="1"/>
              <a:t>perfectly</a:t>
            </a:r>
            <a:r>
              <a:rPr lang="de-DE" dirty="0"/>
              <a:t> </a:t>
            </a:r>
            <a:r>
              <a:rPr lang="de-DE" dirty="0" err="1"/>
              <a:t>by</a:t>
            </a:r>
            <a:r>
              <a:rPr lang="de-DE" dirty="0"/>
              <a:t> </a:t>
            </a:r>
            <a:r>
              <a:rPr lang="de-DE" dirty="0" err="1"/>
              <a:t>themselves</a:t>
            </a:r>
            <a:r>
              <a:rPr lang="de-DE" dirty="0"/>
              <a:t> </a:t>
            </a:r>
            <a:r>
              <a:rPr lang="de-DE" dirty="0" err="1"/>
              <a:t>if</a:t>
            </a:r>
            <a:r>
              <a:rPr lang="de-DE" dirty="0"/>
              <a:t> </a:t>
            </a:r>
            <a:r>
              <a:rPr lang="de-DE" dirty="0" err="1"/>
              <a:t>the</a:t>
            </a:r>
            <a:r>
              <a:rPr lang="de-DE" dirty="0"/>
              <a:t> „</a:t>
            </a:r>
            <a:r>
              <a:rPr lang="de-DE" dirty="0" err="1"/>
              <a:t>natural</a:t>
            </a:r>
            <a:r>
              <a:rPr lang="de-DE" dirty="0"/>
              <a:t> </a:t>
            </a:r>
            <a:r>
              <a:rPr lang="de-DE" dirty="0" err="1"/>
              <a:t>conditions</a:t>
            </a:r>
            <a:r>
              <a:rPr lang="de-DE" dirty="0"/>
              <a:t>“ </a:t>
            </a:r>
            <a:r>
              <a:rPr lang="de-DE" dirty="0" err="1"/>
              <a:t>are</a:t>
            </a:r>
            <a:r>
              <a:rPr lang="de-DE" dirty="0"/>
              <a:t> </a:t>
            </a:r>
            <a:r>
              <a:rPr lang="de-DE" dirty="0" err="1"/>
              <a:t>right</a:t>
            </a:r>
            <a:endParaRPr lang="de-DE" dirty="0"/>
          </a:p>
          <a:p>
            <a:r>
              <a:rPr lang="de-DE" dirty="0" smtClean="0"/>
              <a:t>The </a:t>
            </a:r>
            <a:r>
              <a:rPr lang="de-DE" dirty="0" err="1" smtClean="0"/>
              <a:t>first</a:t>
            </a:r>
            <a:r>
              <a:rPr lang="de-DE" dirty="0" smtClean="0"/>
              <a:t> </a:t>
            </a:r>
            <a:r>
              <a:rPr lang="de-DE" dirty="0" err="1" smtClean="0"/>
              <a:t>function</a:t>
            </a:r>
            <a:r>
              <a:rPr lang="de-DE" dirty="0" smtClean="0"/>
              <a:t> </a:t>
            </a:r>
            <a:r>
              <a:rPr lang="de-DE" dirty="0" err="1" smtClean="0"/>
              <a:t>of</a:t>
            </a:r>
            <a:r>
              <a:rPr lang="de-DE" dirty="0" smtClean="0"/>
              <a:t> </a:t>
            </a:r>
            <a:r>
              <a:rPr lang="de-DE" dirty="0" err="1" smtClean="0"/>
              <a:t>growth</a:t>
            </a:r>
            <a:r>
              <a:rPr lang="de-DE" dirty="0" smtClean="0"/>
              <a:t> </a:t>
            </a:r>
            <a:r>
              <a:rPr lang="de-DE" dirty="0" err="1" smtClean="0"/>
              <a:t>is</a:t>
            </a:r>
            <a:r>
              <a:rPr lang="de-DE" dirty="0" smtClean="0"/>
              <a:t> </a:t>
            </a:r>
            <a:r>
              <a:rPr lang="de-DE" dirty="0" err="1" smtClean="0"/>
              <a:t>the</a:t>
            </a:r>
            <a:r>
              <a:rPr lang="de-DE" dirty="0" smtClean="0"/>
              <a:t> </a:t>
            </a:r>
            <a:r>
              <a:rPr lang="de-DE" dirty="0" err="1" smtClean="0"/>
              <a:t>growing</a:t>
            </a:r>
            <a:r>
              <a:rPr lang="de-DE" dirty="0" smtClean="0"/>
              <a:t> </a:t>
            </a:r>
            <a:r>
              <a:rPr lang="de-DE" dirty="0" err="1" smtClean="0"/>
              <a:t>relationship</a:t>
            </a:r>
            <a:r>
              <a:rPr lang="de-DE" dirty="0" smtClean="0"/>
              <a:t> </a:t>
            </a:r>
            <a:r>
              <a:rPr lang="de-DE" dirty="0" err="1" smtClean="0"/>
              <a:t>with</a:t>
            </a:r>
            <a:r>
              <a:rPr lang="de-DE" dirty="0" smtClean="0"/>
              <a:t> Jesus Christ </a:t>
            </a:r>
          </a:p>
          <a:p>
            <a:r>
              <a:rPr lang="en-US" sz="2800" b="1" dirty="0"/>
              <a:t>Nurturing is a multiple challenge which needs many gifts</a:t>
            </a:r>
            <a:r>
              <a:rPr lang="de-DE" sz="2800" b="1" dirty="0"/>
              <a:t>: </a:t>
            </a:r>
          </a:p>
          <a:p>
            <a:pPr marL="457200" lvl="1" indent="0">
              <a:buNone/>
            </a:pPr>
            <a:r>
              <a:rPr lang="en-US" sz="2400" b="1" dirty="0"/>
              <a:t>Ephesians 4 </a:t>
            </a:r>
            <a:r>
              <a:rPr lang="en-US" sz="2400" b="1" baseline="30000" dirty="0"/>
              <a:t>11</a:t>
            </a:r>
            <a:r>
              <a:rPr lang="en-US" sz="2400" b="1" dirty="0"/>
              <a:t> And he gave the apostles, the prophets, the evangelists, the shepherds and teachers, </a:t>
            </a:r>
            <a:r>
              <a:rPr lang="en-US" sz="2400" b="1" baseline="30000" dirty="0"/>
              <a:t>12</a:t>
            </a:r>
            <a:r>
              <a:rPr lang="en-US" sz="2400" b="1" dirty="0"/>
              <a:t> to equip the saints for the work of ministry, for building up the body of Christ, </a:t>
            </a:r>
            <a:r>
              <a:rPr lang="en-US" sz="2400" b="1" baseline="30000" dirty="0"/>
              <a:t>13</a:t>
            </a:r>
            <a:r>
              <a:rPr lang="en-US" sz="2400" b="1" dirty="0"/>
              <a:t> until we all attain to the unity of the faith and of the knowledge of the Son of God, to mature manhood, to the measure of the stature of the fullness of Christ …</a:t>
            </a:r>
          </a:p>
          <a:p>
            <a:endParaRPr lang="en-US" sz="2800" b="1" dirty="0" smtClean="0"/>
          </a:p>
          <a:p>
            <a:pPr lvl="1"/>
            <a:endParaRPr lang="de-DE" dirty="0"/>
          </a:p>
        </p:txBody>
      </p:sp>
    </p:spTree>
    <p:extLst>
      <p:ext uri="{BB962C8B-B14F-4D97-AF65-F5344CB8AC3E}">
        <p14:creationId xmlns:p14="http://schemas.microsoft.com/office/powerpoint/2010/main" val="3258001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3. What should be the outcome of growing churches</a:t>
            </a:r>
            <a:r>
              <a:rPr lang="de-DE" dirty="0" smtClean="0"/>
              <a:t>?</a:t>
            </a:r>
            <a:endParaRPr lang="de-DE" dirty="0"/>
          </a:p>
        </p:txBody>
      </p:sp>
      <p:sp>
        <p:nvSpPr>
          <p:cNvPr id="3" name="Inhaltsplatzhalter 2"/>
          <p:cNvSpPr>
            <a:spLocks noGrp="1"/>
          </p:cNvSpPr>
          <p:nvPr>
            <p:ph idx="1"/>
          </p:nvPr>
        </p:nvSpPr>
        <p:spPr/>
        <p:txBody>
          <a:bodyPr/>
          <a:lstStyle/>
          <a:p>
            <a:r>
              <a:rPr lang="de-DE" sz="2800" b="1" dirty="0" smtClean="0"/>
              <a:t>People </a:t>
            </a:r>
            <a:r>
              <a:rPr lang="de-DE" sz="2800" b="1" dirty="0" err="1" smtClean="0"/>
              <a:t>who</a:t>
            </a:r>
            <a:r>
              <a:rPr lang="de-DE" sz="2800" b="1" dirty="0" smtClean="0"/>
              <a:t> </a:t>
            </a:r>
            <a:r>
              <a:rPr lang="de-DE" sz="2800" b="1" dirty="0" err="1" smtClean="0"/>
              <a:t>believe</a:t>
            </a:r>
            <a:r>
              <a:rPr lang="de-DE" sz="2800" b="1" dirty="0" smtClean="0"/>
              <a:t> in Jesus Christ</a:t>
            </a:r>
          </a:p>
          <a:p>
            <a:pPr marL="457200" lvl="1" indent="0">
              <a:buNone/>
            </a:pPr>
            <a:r>
              <a:rPr lang="en-US" sz="2400" b="1" dirty="0" smtClean="0"/>
              <a:t>Philippians 1 </a:t>
            </a:r>
            <a:r>
              <a:rPr lang="en-US" sz="2400" b="1" baseline="30000" dirty="0" smtClean="0"/>
              <a:t>27</a:t>
            </a:r>
            <a:r>
              <a:rPr lang="en-US" sz="2400" b="1" dirty="0" smtClean="0"/>
              <a:t> </a:t>
            </a:r>
            <a:r>
              <a:rPr lang="en-US" sz="2400" b="1" dirty="0"/>
              <a:t>Only let your manner of life be worthy of the gospel of Christ, so that whether I come and see you or am absent, I may hear of you that you are standing firm in one spirit, with one mind striving side by side for the faith of the gospel</a:t>
            </a:r>
            <a:r>
              <a:rPr lang="en-US" sz="2400" b="1" dirty="0" smtClean="0"/>
              <a:t>,  </a:t>
            </a:r>
            <a:r>
              <a:rPr lang="en-US" sz="2400" b="1" baseline="30000" dirty="0"/>
              <a:t>28</a:t>
            </a:r>
            <a:r>
              <a:rPr lang="en-US" sz="2400" b="1" dirty="0"/>
              <a:t> and not frightened in anything by your opponents.</a:t>
            </a:r>
            <a:endParaRPr lang="de-DE" sz="2400" b="1" dirty="0"/>
          </a:p>
        </p:txBody>
      </p:sp>
    </p:spTree>
    <p:extLst>
      <p:ext uri="{BB962C8B-B14F-4D97-AF65-F5344CB8AC3E}">
        <p14:creationId xmlns:p14="http://schemas.microsoft.com/office/powerpoint/2010/main" val="377369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3. What should be the outcome of growing churches</a:t>
            </a:r>
            <a:r>
              <a:rPr lang="de-DE" dirty="0" smtClean="0"/>
              <a:t>?</a:t>
            </a:r>
            <a:endParaRPr lang="de-DE" dirty="0"/>
          </a:p>
        </p:txBody>
      </p:sp>
      <p:sp>
        <p:nvSpPr>
          <p:cNvPr id="3" name="Inhaltsplatzhalter 2"/>
          <p:cNvSpPr>
            <a:spLocks noGrp="1"/>
          </p:cNvSpPr>
          <p:nvPr>
            <p:ph idx="1"/>
          </p:nvPr>
        </p:nvSpPr>
        <p:spPr/>
        <p:txBody>
          <a:bodyPr/>
          <a:lstStyle/>
          <a:p>
            <a:r>
              <a:rPr lang="de-DE" dirty="0" smtClean="0"/>
              <a:t>People </a:t>
            </a:r>
            <a:r>
              <a:rPr lang="de-DE" dirty="0" err="1" smtClean="0"/>
              <a:t>who</a:t>
            </a:r>
            <a:r>
              <a:rPr lang="de-DE" dirty="0" smtClean="0"/>
              <a:t> </a:t>
            </a:r>
            <a:r>
              <a:rPr lang="de-DE" dirty="0" err="1" smtClean="0"/>
              <a:t>believe</a:t>
            </a:r>
            <a:r>
              <a:rPr lang="de-DE" dirty="0" smtClean="0"/>
              <a:t> in Jesus Christ</a:t>
            </a:r>
          </a:p>
          <a:p>
            <a:r>
              <a:rPr lang="de-DE" sz="2800" b="1" dirty="0" smtClean="0"/>
              <a:t>People </a:t>
            </a:r>
            <a:r>
              <a:rPr lang="de-DE" sz="2800" b="1" dirty="0" err="1" smtClean="0"/>
              <a:t>who</a:t>
            </a:r>
            <a:r>
              <a:rPr lang="de-DE" sz="2800" b="1" dirty="0" smtClean="0"/>
              <a:t> </a:t>
            </a:r>
            <a:r>
              <a:rPr lang="de-DE" sz="2800" b="1" dirty="0" err="1" smtClean="0"/>
              <a:t>are</a:t>
            </a:r>
            <a:r>
              <a:rPr lang="de-DE" sz="2800" b="1" dirty="0" smtClean="0"/>
              <a:t> </a:t>
            </a:r>
            <a:r>
              <a:rPr lang="de-DE" sz="2800" b="1" dirty="0" err="1" smtClean="0"/>
              <a:t>one</a:t>
            </a:r>
            <a:r>
              <a:rPr lang="de-DE" sz="2800" b="1" dirty="0" smtClean="0"/>
              <a:t> in Jesus Christ</a:t>
            </a:r>
          </a:p>
          <a:p>
            <a:pPr lvl="1"/>
            <a:r>
              <a:rPr lang="en-US" sz="2400" b="1" dirty="0" smtClean="0"/>
              <a:t>Ephesians 4 </a:t>
            </a:r>
            <a:r>
              <a:rPr lang="en-US" sz="2400" b="1" baseline="30000" dirty="0" smtClean="0"/>
              <a:t>13</a:t>
            </a:r>
            <a:r>
              <a:rPr lang="en-US" sz="2400" b="1" dirty="0" smtClean="0"/>
              <a:t> </a:t>
            </a:r>
            <a:r>
              <a:rPr lang="en-US" sz="2400" b="1" dirty="0"/>
              <a:t>until we all attain to the unity of the faith and of the knowledge of the Son of God, to mature manhood, to the measure of the stature of the fullness of Christ …</a:t>
            </a:r>
          </a:p>
          <a:p>
            <a:pPr lvl="1"/>
            <a:endParaRPr lang="de-DE" dirty="0" smtClean="0"/>
          </a:p>
          <a:p>
            <a:pPr lvl="1"/>
            <a:endParaRPr lang="de-DE" dirty="0" smtClean="0"/>
          </a:p>
          <a:p>
            <a:endParaRPr lang="de-DE" dirty="0" smtClean="0"/>
          </a:p>
        </p:txBody>
      </p:sp>
    </p:spTree>
    <p:extLst>
      <p:ext uri="{BB962C8B-B14F-4D97-AF65-F5344CB8AC3E}">
        <p14:creationId xmlns:p14="http://schemas.microsoft.com/office/powerpoint/2010/main" val="3416189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3. What should be the outcome of growing churches</a:t>
            </a:r>
            <a:r>
              <a:rPr lang="de-DE" dirty="0" smtClean="0"/>
              <a:t>?</a:t>
            </a:r>
            <a:endParaRPr lang="de-DE" dirty="0"/>
          </a:p>
        </p:txBody>
      </p:sp>
      <p:sp>
        <p:nvSpPr>
          <p:cNvPr id="3" name="Inhaltsplatzhalter 2"/>
          <p:cNvSpPr>
            <a:spLocks noGrp="1"/>
          </p:cNvSpPr>
          <p:nvPr>
            <p:ph idx="1"/>
          </p:nvPr>
        </p:nvSpPr>
        <p:spPr/>
        <p:txBody>
          <a:bodyPr>
            <a:normAutofit fontScale="85000" lnSpcReduction="20000"/>
          </a:bodyPr>
          <a:lstStyle/>
          <a:p>
            <a:r>
              <a:rPr lang="de-DE" sz="2400" dirty="0" smtClean="0"/>
              <a:t>People </a:t>
            </a:r>
            <a:r>
              <a:rPr lang="de-DE" sz="2400" dirty="0" err="1" smtClean="0"/>
              <a:t>who</a:t>
            </a:r>
            <a:r>
              <a:rPr lang="de-DE" sz="2400" dirty="0" smtClean="0"/>
              <a:t> </a:t>
            </a:r>
            <a:r>
              <a:rPr lang="de-DE" sz="2400" dirty="0" err="1" smtClean="0"/>
              <a:t>believe</a:t>
            </a:r>
            <a:r>
              <a:rPr lang="de-DE" sz="2400" dirty="0" smtClean="0"/>
              <a:t> in Jesus Christ</a:t>
            </a:r>
          </a:p>
          <a:p>
            <a:r>
              <a:rPr lang="de-DE" sz="2400" dirty="0" smtClean="0"/>
              <a:t>People </a:t>
            </a:r>
            <a:r>
              <a:rPr lang="de-DE" sz="2400" dirty="0" err="1" smtClean="0"/>
              <a:t>who</a:t>
            </a:r>
            <a:r>
              <a:rPr lang="de-DE" sz="2400" dirty="0" smtClean="0"/>
              <a:t> </a:t>
            </a:r>
            <a:r>
              <a:rPr lang="de-DE" sz="2400" dirty="0" err="1" smtClean="0"/>
              <a:t>are</a:t>
            </a:r>
            <a:r>
              <a:rPr lang="de-DE" sz="2400" dirty="0" smtClean="0"/>
              <a:t> </a:t>
            </a:r>
            <a:r>
              <a:rPr lang="de-DE" sz="2400" dirty="0" err="1" smtClean="0"/>
              <a:t>one</a:t>
            </a:r>
            <a:r>
              <a:rPr lang="de-DE" sz="2400" dirty="0" smtClean="0"/>
              <a:t> in Jesus Christ</a:t>
            </a:r>
          </a:p>
          <a:p>
            <a:r>
              <a:rPr lang="en-US" sz="3300" b="1" dirty="0" smtClean="0"/>
              <a:t>People who are a light in this world for Jesus Christ</a:t>
            </a:r>
          </a:p>
          <a:p>
            <a:pPr marL="457200" lvl="1" indent="0">
              <a:buNone/>
            </a:pPr>
            <a:r>
              <a:rPr lang="de-DE" sz="3200" b="1" dirty="0" err="1" smtClean="0">
                <a:latin typeface="Calibri" panose="020F0502020204030204" pitchFamily="34" charset="0"/>
                <a:cs typeface="Calibri" panose="020F0502020204030204" pitchFamily="34" charset="0"/>
              </a:rPr>
              <a:t>Philippians</a:t>
            </a:r>
            <a:r>
              <a:rPr lang="de-DE" sz="3200" b="1" dirty="0" smtClean="0">
                <a:latin typeface="Calibri" panose="020F0502020204030204" pitchFamily="34" charset="0"/>
                <a:cs typeface="Calibri" panose="020F0502020204030204" pitchFamily="34" charset="0"/>
              </a:rPr>
              <a:t> 2 </a:t>
            </a:r>
            <a:r>
              <a:rPr lang="en-US" sz="3200" b="1" baseline="30000" dirty="0">
                <a:latin typeface="Calibri" panose="020F0502020204030204" pitchFamily="34" charset="0"/>
                <a:cs typeface="Calibri" panose="020F0502020204030204" pitchFamily="34" charset="0"/>
              </a:rPr>
              <a:t>14</a:t>
            </a:r>
            <a:r>
              <a:rPr lang="en-US" sz="3200" b="1" dirty="0">
                <a:latin typeface="Calibri" panose="020F0502020204030204" pitchFamily="34" charset="0"/>
                <a:cs typeface="Calibri" panose="020F0502020204030204" pitchFamily="34" charset="0"/>
              </a:rPr>
              <a:t> Do all things without grumbling or disputing</a:t>
            </a:r>
            <a:r>
              <a:rPr lang="en-US" sz="3200" b="1" dirty="0" smtClean="0">
                <a:latin typeface="Calibri" panose="020F0502020204030204" pitchFamily="34" charset="0"/>
                <a:cs typeface="Calibri" panose="020F0502020204030204" pitchFamily="34" charset="0"/>
              </a:rPr>
              <a:t>,  </a:t>
            </a:r>
            <a:r>
              <a:rPr lang="en-US" sz="3200" b="1" baseline="30000" dirty="0">
                <a:latin typeface="Calibri" panose="020F0502020204030204" pitchFamily="34" charset="0"/>
                <a:cs typeface="Calibri" panose="020F0502020204030204" pitchFamily="34" charset="0"/>
              </a:rPr>
              <a:t>15</a:t>
            </a:r>
            <a:r>
              <a:rPr lang="en-US" sz="3200" b="1" dirty="0">
                <a:latin typeface="Calibri" panose="020F0502020204030204" pitchFamily="34" charset="0"/>
                <a:cs typeface="Calibri" panose="020F0502020204030204" pitchFamily="34" charset="0"/>
              </a:rPr>
              <a:t> that you may be blameless and innocent, children of God without blemish in the midst of a crooked and twisted generation, among whom you shine as lights in the world</a:t>
            </a:r>
            <a:r>
              <a:rPr lang="en-US" sz="3200" b="1" dirty="0" smtClean="0">
                <a:latin typeface="Calibri" panose="020F0502020204030204" pitchFamily="34" charset="0"/>
                <a:cs typeface="Calibri" panose="020F0502020204030204" pitchFamily="34" charset="0"/>
              </a:rPr>
              <a:t>,  </a:t>
            </a:r>
            <a:r>
              <a:rPr lang="en-US" sz="3200" b="1" baseline="30000" dirty="0">
                <a:latin typeface="Calibri" panose="020F0502020204030204" pitchFamily="34" charset="0"/>
                <a:cs typeface="Calibri" panose="020F0502020204030204" pitchFamily="34" charset="0"/>
              </a:rPr>
              <a:t>16</a:t>
            </a:r>
            <a:r>
              <a:rPr lang="en-US" sz="3200" b="1" dirty="0">
                <a:latin typeface="Calibri" panose="020F0502020204030204" pitchFamily="34" charset="0"/>
                <a:cs typeface="Calibri" panose="020F0502020204030204" pitchFamily="34" charset="0"/>
              </a:rPr>
              <a:t> holding fast to the word of life,</a:t>
            </a:r>
            <a:endParaRPr lang="de-DE" sz="3200" b="1" dirty="0" smtClean="0">
              <a:latin typeface="Calibri" panose="020F0502020204030204" pitchFamily="34" charset="0"/>
              <a:cs typeface="Calibri" panose="020F0502020204030204" pitchFamily="34" charset="0"/>
            </a:endParaRPr>
          </a:p>
          <a:p>
            <a:pPr lvl="1"/>
            <a:endParaRPr lang="de-DE" sz="3200" dirty="0" smtClean="0"/>
          </a:p>
          <a:p>
            <a:endParaRPr lang="de-DE" dirty="0" smtClean="0"/>
          </a:p>
        </p:txBody>
      </p:sp>
    </p:spTree>
    <p:extLst>
      <p:ext uri="{BB962C8B-B14F-4D97-AF65-F5344CB8AC3E}">
        <p14:creationId xmlns:p14="http://schemas.microsoft.com/office/powerpoint/2010/main" val="2202931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Growing</a:t>
            </a:r>
            <a:r>
              <a:rPr lang="de-DE" dirty="0" smtClean="0"/>
              <a:t> </a:t>
            </a:r>
            <a:r>
              <a:rPr lang="de-DE" dirty="0" err="1" smtClean="0"/>
              <a:t>Churches</a:t>
            </a:r>
            <a:r>
              <a:rPr lang="de-DE" dirty="0" smtClean="0"/>
              <a:t> </a:t>
            </a:r>
            <a:r>
              <a:rPr lang="de-DE" dirty="0" err="1" smtClean="0"/>
              <a:t>with</a:t>
            </a:r>
            <a:r>
              <a:rPr lang="de-DE" dirty="0" smtClean="0"/>
              <a:t> </a:t>
            </a:r>
            <a:r>
              <a:rPr lang="de-DE" dirty="0" err="1" smtClean="0"/>
              <a:t>the</a:t>
            </a:r>
            <a:r>
              <a:rPr lang="de-DE" dirty="0" smtClean="0"/>
              <a:t> </a:t>
            </a:r>
            <a:r>
              <a:rPr lang="de-DE" dirty="0" err="1" smtClean="0"/>
              <a:t>right</a:t>
            </a:r>
            <a:r>
              <a:rPr lang="de-DE" dirty="0" smtClean="0"/>
              <a:t> Focus</a:t>
            </a:r>
            <a:endParaRPr lang="de-DE" dirty="0"/>
          </a:p>
        </p:txBody>
      </p:sp>
      <p:sp>
        <p:nvSpPr>
          <p:cNvPr id="3" name="Inhaltsplatzhalter 2"/>
          <p:cNvSpPr>
            <a:spLocks noGrp="1"/>
          </p:cNvSpPr>
          <p:nvPr>
            <p:ph idx="1"/>
          </p:nvPr>
        </p:nvSpPr>
        <p:spPr/>
        <p:txBody>
          <a:bodyPr>
            <a:normAutofit/>
          </a:bodyPr>
          <a:lstStyle/>
          <a:p>
            <a:r>
              <a:rPr lang="de-DE" sz="2800" b="1" dirty="0" smtClean="0">
                <a:latin typeface="Calibri" panose="020F0502020204030204" pitchFamily="34" charset="0"/>
                <a:cs typeface="Calibri" panose="020F0502020204030204" pitchFamily="34" charset="0"/>
              </a:rPr>
              <a:t>Focus on Training </a:t>
            </a:r>
            <a:r>
              <a:rPr lang="de-DE" sz="2800" b="1" dirty="0" err="1" smtClean="0">
                <a:latin typeface="Calibri" panose="020F0502020204030204" pitchFamily="34" charset="0"/>
                <a:cs typeface="Calibri" panose="020F0502020204030204" pitchFamily="34" charset="0"/>
              </a:rPr>
              <a:t>first</a:t>
            </a:r>
            <a:r>
              <a:rPr lang="de-DE" sz="2800" b="1" dirty="0" smtClean="0">
                <a:latin typeface="Calibri" panose="020F0502020204030204" pitchFamily="34" charset="0"/>
                <a:cs typeface="Calibri" panose="020F0502020204030204" pitchFamily="34" charset="0"/>
              </a:rPr>
              <a:t>, not </a:t>
            </a:r>
            <a:r>
              <a:rPr lang="de-DE" sz="2800" b="1" dirty="0" err="1" smtClean="0">
                <a:latin typeface="Calibri" panose="020F0502020204030204" pitchFamily="34" charset="0"/>
                <a:cs typeface="Calibri" panose="020F0502020204030204" pitchFamily="34" charset="0"/>
              </a:rPr>
              <a:t>only</a:t>
            </a:r>
            <a:r>
              <a:rPr lang="de-DE" sz="2800" b="1" dirty="0" smtClean="0">
                <a:latin typeface="Calibri" panose="020F0502020204030204" pitchFamily="34" charset="0"/>
                <a:cs typeface="Calibri" panose="020F0502020204030204" pitchFamily="34" charset="0"/>
              </a:rPr>
              <a:t> on Teaching – </a:t>
            </a:r>
            <a:r>
              <a:rPr lang="de-DE" sz="2800" b="1" dirty="0" err="1" smtClean="0">
                <a:latin typeface="Calibri" panose="020F0502020204030204" pitchFamily="34" charset="0"/>
                <a:cs typeface="Calibri" panose="020F0502020204030204" pitchFamily="34" charset="0"/>
              </a:rPr>
              <a:t>the</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gospel</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is</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to</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be</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understood</a:t>
            </a:r>
            <a:r>
              <a:rPr lang="de-DE" sz="2800" b="1" dirty="0" smtClean="0">
                <a:latin typeface="Calibri" panose="020F0502020204030204" pitchFamily="34" charset="0"/>
                <a:cs typeface="Calibri" panose="020F0502020204030204" pitchFamily="34" charset="0"/>
              </a:rPr>
              <a:t> not </a:t>
            </a:r>
            <a:r>
              <a:rPr lang="de-DE" sz="2800" b="1" dirty="0" err="1" smtClean="0">
                <a:latin typeface="Calibri" panose="020F0502020204030204" pitchFamily="34" charset="0"/>
                <a:cs typeface="Calibri" panose="020F0502020204030204" pitchFamily="34" charset="0"/>
              </a:rPr>
              <a:t>by</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your</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brain</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only</a:t>
            </a:r>
            <a:r>
              <a:rPr lang="de-DE" sz="2800" b="1" dirty="0" smtClean="0">
                <a:latin typeface="Calibri" panose="020F0502020204030204" pitchFamily="34" charset="0"/>
                <a:cs typeface="Calibri" panose="020F0502020204030204" pitchFamily="34" charset="0"/>
              </a:rPr>
              <a:t>, but </a:t>
            </a:r>
            <a:r>
              <a:rPr lang="de-DE" sz="2800" b="1" dirty="0" err="1" smtClean="0">
                <a:latin typeface="Calibri" panose="020F0502020204030204" pitchFamily="34" charset="0"/>
                <a:cs typeface="Calibri" panose="020F0502020204030204" pitchFamily="34" charset="0"/>
              </a:rPr>
              <a:t>by</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your</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heart</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and</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your</a:t>
            </a:r>
            <a:r>
              <a:rPr lang="de-DE" sz="2800" b="1" dirty="0" smtClean="0">
                <a:latin typeface="Calibri" panose="020F0502020204030204" pitchFamily="34" charset="0"/>
                <a:cs typeface="Calibri" panose="020F0502020204030204" pitchFamily="34" charset="0"/>
              </a:rPr>
              <a:t> </a:t>
            </a:r>
            <a:r>
              <a:rPr lang="de-DE" sz="2800" b="1" dirty="0" err="1" smtClean="0">
                <a:latin typeface="Calibri" panose="020F0502020204030204" pitchFamily="34" charset="0"/>
                <a:cs typeface="Calibri" panose="020F0502020204030204" pitchFamily="34" charset="0"/>
              </a:rPr>
              <a:t>life</a:t>
            </a:r>
            <a:r>
              <a:rPr lang="de-DE" sz="2800" b="1" dirty="0">
                <a:latin typeface="Calibri" panose="020F0502020204030204" pitchFamily="34" charset="0"/>
                <a:cs typeface="Calibri" panose="020F0502020204030204" pitchFamily="34" charset="0"/>
              </a:rPr>
              <a:t>. </a:t>
            </a:r>
            <a:endParaRPr lang="de-DE"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8847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Growing</a:t>
            </a:r>
            <a:r>
              <a:rPr lang="de-DE" dirty="0" smtClean="0"/>
              <a:t> </a:t>
            </a:r>
            <a:r>
              <a:rPr lang="de-DE" dirty="0" err="1" smtClean="0"/>
              <a:t>Churches</a:t>
            </a:r>
            <a:r>
              <a:rPr lang="de-DE" dirty="0" smtClean="0"/>
              <a:t> </a:t>
            </a:r>
            <a:r>
              <a:rPr lang="de-DE" dirty="0" err="1" smtClean="0"/>
              <a:t>with</a:t>
            </a:r>
            <a:r>
              <a:rPr lang="de-DE" dirty="0" smtClean="0"/>
              <a:t> </a:t>
            </a:r>
            <a:r>
              <a:rPr lang="de-DE" dirty="0" err="1" smtClean="0"/>
              <a:t>the</a:t>
            </a:r>
            <a:r>
              <a:rPr lang="de-DE" dirty="0" smtClean="0"/>
              <a:t> </a:t>
            </a:r>
            <a:r>
              <a:rPr lang="de-DE" dirty="0" err="1" smtClean="0"/>
              <a:t>right</a:t>
            </a:r>
            <a:r>
              <a:rPr lang="de-DE" dirty="0" smtClean="0"/>
              <a:t> Focus</a:t>
            </a:r>
            <a:endParaRPr lang="de-DE" dirty="0"/>
          </a:p>
        </p:txBody>
      </p:sp>
      <p:sp>
        <p:nvSpPr>
          <p:cNvPr id="3" name="Inhaltsplatzhalter 2"/>
          <p:cNvSpPr>
            <a:spLocks noGrp="1"/>
          </p:cNvSpPr>
          <p:nvPr>
            <p:ph idx="1"/>
          </p:nvPr>
        </p:nvSpPr>
        <p:spPr/>
        <p:txBody>
          <a:bodyPr/>
          <a:lstStyle/>
          <a:p>
            <a:r>
              <a:rPr lang="de-DE" sz="2000" dirty="0" smtClean="0"/>
              <a:t>Focus on Training </a:t>
            </a:r>
            <a:r>
              <a:rPr lang="de-DE" sz="2000" dirty="0" err="1" smtClean="0"/>
              <a:t>first</a:t>
            </a:r>
            <a:r>
              <a:rPr lang="de-DE" sz="2000" dirty="0" smtClean="0"/>
              <a:t>, not </a:t>
            </a:r>
            <a:r>
              <a:rPr lang="de-DE" sz="2000" dirty="0" err="1" smtClean="0"/>
              <a:t>only</a:t>
            </a:r>
            <a:r>
              <a:rPr lang="de-DE" sz="2000" dirty="0" smtClean="0"/>
              <a:t> on Teaching – </a:t>
            </a:r>
            <a:r>
              <a:rPr lang="de-DE" sz="2000" dirty="0" err="1" smtClean="0"/>
              <a:t>the</a:t>
            </a:r>
            <a:r>
              <a:rPr lang="de-DE" sz="2000" dirty="0" smtClean="0"/>
              <a:t> </a:t>
            </a:r>
            <a:r>
              <a:rPr lang="de-DE" sz="2000" dirty="0" err="1" smtClean="0"/>
              <a:t>gospel</a:t>
            </a:r>
            <a:r>
              <a:rPr lang="de-DE" sz="2000" dirty="0" smtClean="0"/>
              <a:t> </a:t>
            </a:r>
            <a:r>
              <a:rPr lang="de-DE" sz="2000" dirty="0" err="1" smtClean="0"/>
              <a:t>is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understood</a:t>
            </a:r>
            <a:r>
              <a:rPr lang="de-DE" sz="2000" dirty="0" smtClean="0"/>
              <a:t> not </a:t>
            </a:r>
            <a:r>
              <a:rPr lang="de-DE" sz="2000" dirty="0" err="1" smtClean="0"/>
              <a:t>by</a:t>
            </a:r>
            <a:r>
              <a:rPr lang="de-DE" sz="2000" dirty="0" smtClean="0"/>
              <a:t> </a:t>
            </a:r>
            <a:r>
              <a:rPr lang="de-DE" sz="2000" dirty="0" err="1" smtClean="0"/>
              <a:t>your</a:t>
            </a:r>
            <a:r>
              <a:rPr lang="de-DE" sz="2000" dirty="0" smtClean="0"/>
              <a:t> </a:t>
            </a:r>
            <a:r>
              <a:rPr lang="de-DE" sz="2000" dirty="0" err="1" smtClean="0"/>
              <a:t>brain</a:t>
            </a:r>
            <a:r>
              <a:rPr lang="de-DE" sz="2000" dirty="0" smtClean="0"/>
              <a:t> </a:t>
            </a:r>
            <a:r>
              <a:rPr lang="de-DE" sz="2000" dirty="0" err="1" smtClean="0"/>
              <a:t>only</a:t>
            </a:r>
            <a:r>
              <a:rPr lang="de-DE" sz="2000" dirty="0" smtClean="0"/>
              <a:t>, but </a:t>
            </a:r>
            <a:r>
              <a:rPr lang="de-DE" sz="2000" dirty="0" err="1" smtClean="0"/>
              <a:t>by</a:t>
            </a:r>
            <a:r>
              <a:rPr lang="de-DE" sz="2000" dirty="0" smtClean="0"/>
              <a:t> </a:t>
            </a:r>
            <a:r>
              <a:rPr lang="de-DE" sz="2000" dirty="0" err="1" smtClean="0"/>
              <a:t>your</a:t>
            </a:r>
            <a:r>
              <a:rPr lang="de-DE" sz="2000" dirty="0" smtClean="0"/>
              <a:t> </a:t>
            </a:r>
            <a:r>
              <a:rPr lang="de-DE" sz="2000" dirty="0" err="1" smtClean="0"/>
              <a:t>heart</a:t>
            </a:r>
            <a:r>
              <a:rPr lang="de-DE" sz="2000" dirty="0" smtClean="0"/>
              <a:t> </a:t>
            </a:r>
            <a:r>
              <a:rPr lang="de-DE" sz="2000" dirty="0" err="1" smtClean="0"/>
              <a:t>and</a:t>
            </a:r>
            <a:r>
              <a:rPr lang="de-DE" sz="2000" dirty="0" smtClean="0"/>
              <a:t> </a:t>
            </a:r>
            <a:r>
              <a:rPr lang="de-DE" sz="2000" dirty="0" err="1" smtClean="0"/>
              <a:t>your</a:t>
            </a:r>
            <a:r>
              <a:rPr lang="de-DE" sz="2000" dirty="0" smtClean="0"/>
              <a:t> </a:t>
            </a:r>
            <a:r>
              <a:rPr lang="de-DE" sz="2000" dirty="0" err="1" smtClean="0"/>
              <a:t>life</a:t>
            </a:r>
            <a:r>
              <a:rPr lang="de-DE" sz="2000" dirty="0" smtClean="0"/>
              <a:t>. </a:t>
            </a:r>
          </a:p>
          <a:p>
            <a:r>
              <a:rPr lang="de-DE" sz="2800" b="1" dirty="0" smtClean="0">
                <a:latin typeface="Calibri" panose="020F0502020204030204" pitchFamily="34" charset="0"/>
                <a:cs typeface="Calibri" panose="020F0502020204030204" pitchFamily="34" charset="0"/>
              </a:rPr>
              <a:t>Focus </a:t>
            </a:r>
            <a:r>
              <a:rPr lang="de-DE" sz="2800" b="1" dirty="0">
                <a:latin typeface="Calibri" panose="020F0502020204030204" pitchFamily="34" charset="0"/>
                <a:cs typeface="Calibri" panose="020F0502020204030204" pitchFamily="34" charset="0"/>
              </a:rPr>
              <a:t>on People </a:t>
            </a:r>
            <a:r>
              <a:rPr lang="de-DE" sz="2800" b="1" dirty="0" err="1">
                <a:latin typeface="Calibri" panose="020F0502020204030204" pitchFamily="34" charset="0"/>
                <a:cs typeface="Calibri" panose="020F0502020204030204" pitchFamily="34" charset="0"/>
              </a:rPr>
              <a:t>first</a:t>
            </a:r>
            <a:r>
              <a:rPr lang="de-DE" sz="2800" b="1" dirty="0">
                <a:latin typeface="Calibri" panose="020F0502020204030204" pitchFamily="34" charset="0"/>
                <a:cs typeface="Calibri" panose="020F0502020204030204" pitchFamily="34" charset="0"/>
              </a:rPr>
              <a:t>, not </a:t>
            </a:r>
            <a:r>
              <a:rPr lang="de-DE" sz="2800" b="1" dirty="0" err="1">
                <a:latin typeface="Calibri" panose="020F0502020204030204" pitchFamily="34" charset="0"/>
                <a:cs typeface="Calibri" panose="020F0502020204030204" pitchFamily="34" charset="0"/>
              </a:rPr>
              <a:t>only</a:t>
            </a:r>
            <a:r>
              <a:rPr lang="de-DE" sz="2800" b="1" dirty="0">
                <a:latin typeface="Calibri" panose="020F0502020204030204" pitchFamily="34" charset="0"/>
                <a:cs typeface="Calibri" panose="020F0502020204030204" pitchFamily="34" charset="0"/>
              </a:rPr>
              <a:t> on </a:t>
            </a:r>
            <a:r>
              <a:rPr lang="de-DE" sz="2800" b="1" dirty="0" err="1">
                <a:latin typeface="Calibri" panose="020F0502020204030204" pitchFamily="34" charset="0"/>
                <a:cs typeface="Calibri" panose="020F0502020204030204" pitchFamily="34" charset="0"/>
              </a:rPr>
              <a:t>Programs</a:t>
            </a:r>
            <a:r>
              <a:rPr lang="de-DE" sz="2800" b="1" dirty="0">
                <a:latin typeface="Calibri" panose="020F0502020204030204" pitchFamily="34" charset="0"/>
                <a:cs typeface="Calibri" panose="020F0502020204030204" pitchFamily="34" charset="0"/>
              </a:rPr>
              <a:t> – </a:t>
            </a:r>
            <a:r>
              <a:rPr lang="de-DE" sz="2800" b="1" dirty="0" err="1">
                <a:latin typeface="Calibri" panose="020F0502020204030204" pitchFamily="34" charset="0"/>
                <a:cs typeface="Calibri" panose="020F0502020204030204" pitchFamily="34" charset="0"/>
              </a:rPr>
              <a:t>church</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doesn‘t</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grow</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with</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its</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programs</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and</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activities</a:t>
            </a:r>
            <a:r>
              <a:rPr lang="de-DE" sz="2800" b="1" dirty="0">
                <a:latin typeface="Calibri" panose="020F0502020204030204" pitchFamily="34" charset="0"/>
                <a:cs typeface="Calibri" panose="020F0502020204030204" pitchFamily="34" charset="0"/>
              </a:rPr>
              <a:t> but </a:t>
            </a:r>
            <a:r>
              <a:rPr lang="de-DE" sz="2800" b="1" dirty="0" err="1">
                <a:latin typeface="Calibri" panose="020F0502020204030204" pitchFamily="34" charset="0"/>
                <a:cs typeface="Calibri" panose="020F0502020204030204" pitchFamily="34" charset="0"/>
              </a:rPr>
              <a:t>with</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its</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people</a:t>
            </a:r>
            <a:endParaRPr lang="de-DE" sz="2800" b="1" dirty="0">
              <a:latin typeface="Calibri" panose="020F0502020204030204" pitchFamily="34" charset="0"/>
              <a:cs typeface="Calibri" panose="020F0502020204030204" pitchFamily="34" charset="0"/>
            </a:endParaRPr>
          </a:p>
          <a:p>
            <a:endParaRPr lang="de-DE" dirty="0"/>
          </a:p>
        </p:txBody>
      </p:sp>
    </p:spTree>
    <p:extLst>
      <p:ext uri="{BB962C8B-B14F-4D97-AF65-F5344CB8AC3E}">
        <p14:creationId xmlns:p14="http://schemas.microsoft.com/office/powerpoint/2010/main" val="186552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Growing</a:t>
            </a:r>
            <a:r>
              <a:rPr lang="de-DE" dirty="0" smtClean="0"/>
              <a:t> </a:t>
            </a:r>
            <a:r>
              <a:rPr lang="de-DE" dirty="0" err="1" smtClean="0"/>
              <a:t>Churches</a:t>
            </a:r>
            <a:r>
              <a:rPr lang="de-DE" dirty="0" smtClean="0"/>
              <a:t> </a:t>
            </a:r>
            <a:r>
              <a:rPr lang="de-DE" dirty="0" err="1" smtClean="0"/>
              <a:t>with</a:t>
            </a:r>
            <a:r>
              <a:rPr lang="de-DE" dirty="0" smtClean="0"/>
              <a:t> </a:t>
            </a:r>
            <a:r>
              <a:rPr lang="de-DE" dirty="0" err="1" smtClean="0"/>
              <a:t>the</a:t>
            </a:r>
            <a:r>
              <a:rPr lang="de-DE" dirty="0" smtClean="0"/>
              <a:t> </a:t>
            </a:r>
            <a:r>
              <a:rPr lang="de-DE" dirty="0" err="1" smtClean="0"/>
              <a:t>right</a:t>
            </a:r>
            <a:r>
              <a:rPr lang="de-DE" dirty="0" smtClean="0"/>
              <a:t> Focus</a:t>
            </a:r>
            <a:endParaRPr lang="de-DE" dirty="0"/>
          </a:p>
        </p:txBody>
      </p:sp>
      <p:sp>
        <p:nvSpPr>
          <p:cNvPr id="3" name="Inhaltsplatzhalter 2"/>
          <p:cNvSpPr>
            <a:spLocks noGrp="1"/>
          </p:cNvSpPr>
          <p:nvPr>
            <p:ph idx="1"/>
          </p:nvPr>
        </p:nvSpPr>
        <p:spPr>
          <a:xfrm>
            <a:off x="677334" y="1325217"/>
            <a:ext cx="8596668" cy="4716145"/>
          </a:xfrm>
        </p:spPr>
        <p:txBody>
          <a:bodyPr>
            <a:normAutofit/>
          </a:bodyPr>
          <a:lstStyle/>
          <a:p>
            <a:r>
              <a:rPr lang="de-DE" sz="2000" dirty="0" smtClean="0"/>
              <a:t>Focus on Training </a:t>
            </a:r>
            <a:r>
              <a:rPr lang="de-DE" sz="2000" dirty="0" err="1" smtClean="0"/>
              <a:t>first</a:t>
            </a:r>
            <a:r>
              <a:rPr lang="de-DE" sz="2000" dirty="0" smtClean="0"/>
              <a:t>, not </a:t>
            </a:r>
            <a:r>
              <a:rPr lang="de-DE" sz="2000" dirty="0" err="1" smtClean="0"/>
              <a:t>only</a:t>
            </a:r>
            <a:r>
              <a:rPr lang="de-DE" sz="2000" dirty="0" smtClean="0"/>
              <a:t> on Teaching – </a:t>
            </a:r>
            <a:r>
              <a:rPr lang="de-DE" sz="2000" dirty="0" err="1" smtClean="0"/>
              <a:t>the</a:t>
            </a:r>
            <a:r>
              <a:rPr lang="de-DE" sz="2000" dirty="0" smtClean="0"/>
              <a:t> </a:t>
            </a:r>
            <a:r>
              <a:rPr lang="de-DE" sz="2000" dirty="0" err="1" smtClean="0"/>
              <a:t>gospel</a:t>
            </a:r>
            <a:r>
              <a:rPr lang="de-DE" sz="2000" dirty="0" smtClean="0"/>
              <a:t> </a:t>
            </a:r>
            <a:r>
              <a:rPr lang="de-DE" sz="2000" dirty="0" err="1" smtClean="0"/>
              <a:t>is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understood</a:t>
            </a:r>
            <a:r>
              <a:rPr lang="de-DE" sz="2000" dirty="0" smtClean="0"/>
              <a:t> not </a:t>
            </a:r>
            <a:r>
              <a:rPr lang="de-DE" sz="2000" dirty="0" err="1" smtClean="0"/>
              <a:t>by</a:t>
            </a:r>
            <a:r>
              <a:rPr lang="de-DE" sz="2000" dirty="0" smtClean="0"/>
              <a:t> </a:t>
            </a:r>
            <a:r>
              <a:rPr lang="de-DE" sz="2000" dirty="0" err="1" smtClean="0"/>
              <a:t>your</a:t>
            </a:r>
            <a:r>
              <a:rPr lang="de-DE" sz="2000" dirty="0" smtClean="0"/>
              <a:t> </a:t>
            </a:r>
            <a:r>
              <a:rPr lang="de-DE" sz="2000" dirty="0" err="1" smtClean="0"/>
              <a:t>brain</a:t>
            </a:r>
            <a:r>
              <a:rPr lang="de-DE" sz="2000" dirty="0" smtClean="0"/>
              <a:t> </a:t>
            </a:r>
            <a:r>
              <a:rPr lang="de-DE" sz="2000" dirty="0" err="1" smtClean="0"/>
              <a:t>only</a:t>
            </a:r>
            <a:r>
              <a:rPr lang="de-DE" sz="2000" dirty="0" smtClean="0"/>
              <a:t>, but </a:t>
            </a:r>
            <a:r>
              <a:rPr lang="de-DE" sz="2000" dirty="0" err="1" smtClean="0"/>
              <a:t>by</a:t>
            </a:r>
            <a:r>
              <a:rPr lang="de-DE" sz="2000" dirty="0" smtClean="0"/>
              <a:t> </a:t>
            </a:r>
            <a:r>
              <a:rPr lang="de-DE" sz="2000" dirty="0" err="1" smtClean="0"/>
              <a:t>your</a:t>
            </a:r>
            <a:r>
              <a:rPr lang="de-DE" sz="2000" dirty="0" smtClean="0"/>
              <a:t> </a:t>
            </a:r>
            <a:r>
              <a:rPr lang="de-DE" sz="2000" dirty="0" err="1" smtClean="0"/>
              <a:t>heart</a:t>
            </a:r>
            <a:r>
              <a:rPr lang="de-DE" sz="2000" dirty="0" smtClean="0"/>
              <a:t> </a:t>
            </a:r>
            <a:r>
              <a:rPr lang="de-DE" sz="2000" dirty="0" err="1" smtClean="0"/>
              <a:t>and</a:t>
            </a:r>
            <a:r>
              <a:rPr lang="de-DE" sz="2000" dirty="0" smtClean="0"/>
              <a:t> </a:t>
            </a:r>
            <a:r>
              <a:rPr lang="de-DE" sz="2000" dirty="0" err="1" smtClean="0"/>
              <a:t>your</a:t>
            </a:r>
            <a:r>
              <a:rPr lang="de-DE" sz="2000" dirty="0" smtClean="0"/>
              <a:t> </a:t>
            </a:r>
            <a:r>
              <a:rPr lang="de-DE" sz="2000" dirty="0" err="1" smtClean="0"/>
              <a:t>life</a:t>
            </a:r>
            <a:r>
              <a:rPr lang="de-DE" sz="2000" dirty="0" smtClean="0"/>
              <a:t>. </a:t>
            </a:r>
          </a:p>
          <a:p>
            <a:r>
              <a:rPr lang="de-DE" sz="2000" dirty="0" smtClean="0"/>
              <a:t>Focus </a:t>
            </a:r>
            <a:r>
              <a:rPr lang="de-DE" sz="2000" dirty="0"/>
              <a:t>on People </a:t>
            </a:r>
            <a:r>
              <a:rPr lang="de-DE" sz="2000" dirty="0" err="1"/>
              <a:t>first</a:t>
            </a:r>
            <a:r>
              <a:rPr lang="de-DE" sz="2000" dirty="0"/>
              <a:t>, not </a:t>
            </a:r>
            <a:r>
              <a:rPr lang="de-DE" sz="2000" dirty="0" err="1"/>
              <a:t>only</a:t>
            </a:r>
            <a:r>
              <a:rPr lang="de-DE" sz="2000" dirty="0"/>
              <a:t> on </a:t>
            </a:r>
            <a:r>
              <a:rPr lang="de-DE" sz="2000" dirty="0" err="1"/>
              <a:t>Programs</a:t>
            </a:r>
            <a:r>
              <a:rPr lang="de-DE" sz="2000" dirty="0"/>
              <a:t> – </a:t>
            </a:r>
            <a:r>
              <a:rPr lang="de-DE" sz="2000" dirty="0" err="1"/>
              <a:t>church</a:t>
            </a:r>
            <a:r>
              <a:rPr lang="de-DE" sz="2000" dirty="0"/>
              <a:t> </a:t>
            </a:r>
            <a:r>
              <a:rPr lang="de-DE" sz="2000" dirty="0" err="1"/>
              <a:t>doesn‘t</a:t>
            </a:r>
            <a:r>
              <a:rPr lang="de-DE" sz="2000" dirty="0"/>
              <a:t> </a:t>
            </a:r>
            <a:r>
              <a:rPr lang="de-DE" sz="2000" dirty="0" err="1"/>
              <a:t>grow</a:t>
            </a:r>
            <a:r>
              <a:rPr lang="de-DE" sz="2000" dirty="0"/>
              <a:t> </a:t>
            </a:r>
            <a:r>
              <a:rPr lang="de-DE" sz="2000" dirty="0" err="1"/>
              <a:t>with</a:t>
            </a:r>
            <a:r>
              <a:rPr lang="de-DE" sz="2000" dirty="0"/>
              <a:t> </a:t>
            </a:r>
            <a:r>
              <a:rPr lang="de-DE" sz="2000" dirty="0" err="1"/>
              <a:t>its</a:t>
            </a:r>
            <a:r>
              <a:rPr lang="de-DE" sz="2000" dirty="0"/>
              <a:t> </a:t>
            </a:r>
            <a:r>
              <a:rPr lang="de-DE" sz="2000" dirty="0" err="1"/>
              <a:t>programs</a:t>
            </a:r>
            <a:r>
              <a:rPr lang="de-DE" sz="2000" dirty="0"/>
              <a:t> </a:t>
            </a:r>
            <a:r>
              <a:rPr lang="de-DE" sz="2000" dirty="0" err="1"/>
              <a:t>and</a:t>
            </a:r>
            <a:r>
              <a:rPr lang="de-DE" sz="2000" dirty="0"/>
              <a:t> </a:t>
            </a:r>
            <a:r>
              <a:rPr lang="de-DE" sz="2000" dirty="0" err="1"/>
              <a:t>activities</a:t>
            </a:r>
            <a:r>
              <a:rPr lang="de-DE" sz="2000" dirty="0"/>
              <a:t> but </a:t>
            </a:r>
            <a:r>
              <a:rPr lang="de-DE" sz="2000" dirty="0" err="1"/>
              <a:t>with</a:t>
            </a:r>
            <a:r>
              <a:rPr lang="de-DE" sz="2000" dirty="0"/>
              <a:t> </a:t>
            </a:r>
            <a:r>
              <a:rPr lang="de-DE" sz="2000" dirty="0" err="1"/>
              <a:t>its</a:t>
            </a:r>
            <a:r>
              <a:rPr lang="de-DE" sz="2000" dirty="0"/>
              <a:t> </a:t>
            </a:r>
            <a:r>
              <a:rPr lang="de-DE" sz="2000" dirty="0" err="1"/>
              <a:t>people</a:t>
            </a:r>
            <a:endParaRPr lang="de-DE" sz="2000" dirty="0"/>
          </a:p>
          <a:p>
            <a:r>
              <a:rPr lang="de-DE" sz="2800" b="1" dirty="0">
                <a:latin typeface="Calibri" panose="020F0502020204030204" pitchFamily="34" charset="0"/>
                <a:cs typeface="Calibri" panose="020F0502020204030204" pitchFamily="34" charset="0"/>
              </a:rPr>
              <a:t>Focus on Gifts </a:t>
            </a:r>
            <a:r>
              <a:rPr lang="de-DE" sz="2800" b="1" dirty="0" err="1">
                <a:latin typeface="Calibri" panose="020F0502020204030204" pitchFamily="34" charset="0"/>
                <a:cs typeface="Calibri" panose="020F0502020204030204" pitchFamily="34" charset="0"/>
              </a:rPr>
              <a:t>first</a:t>
            </a:r>
            <a:r>
              <a:rPr lang="de-DE" sz="2800" b="1" dirty="0">
                <a:latin typeface="Calibri" panose="020F0502020204030204" pitchFamily="34" charset="0"/>
                <a:cs typeface="Calibri" panose="020F0502020204030204" pitchFamily="34" charset="0"/>
              </a:rPr>
              <a:t>, not </a:t>
            </a:r>
            <a:r>
              <a:rPr lang="de-DE" sz="2800" b="1" dirty="0" err="1">
                <a:latin typeface="Calibri" panose="020F0502020204030204" pitchFamily="34" charset="0"/>
                <a:cs typeface="Calibri" panose="020F0502020204030204" pitchFamily="34" charset="0"/>
              </a:rPr>
              <a:t>only</a:t>
            </a:r>
            <a:r>
              <a:rPr lang="de-DE" sz="2800" b="1" dirty="0">
                <a:latin typeface="Calibri" panose="020F0502020204030204" pitchFamily="34" charset="0"/>
                <a:cs typeface="Calibri" panose="020F0502020204030204" pitchFamily="34" charset="0"/>
              </a:rPr>
              <a:t> on </a:t>
            </a:r>
            <a:r>
              <a:rPr lang="de-DE" sz="2800" b="1" dirty="0" smtClean="0">
                <a:latin typeface="Calibri" panose="020F0502020204030204" pitchFamily="34" charset="0"/>
                <a:cs typeface="Calibri" panose="020F0502020204030204" pitchFamily="34" charset="0"/>
              </a:rPr>
              <a:t>Church Membership – </a:t>
            </a:r>
            <a:r>
              <a:rPr lang="de-DE" sz="2800" b="1" dirty="0" err="1">
                <a:latin typeface="Calibri" panose="020F0502020204030204" pitchFamily="34" charset="0"/>
                <a:cs typeface="Calibri" panose="020F0502020204030204" pitchFamily="34" charset="0"/>
              </a:rPr>
              <a:t>the</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aim</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of</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growing</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churches</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is</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people</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taking</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their</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part</a:t>
            </a:r>
            <a:r>
              <a:rPr lang="de-DE" sz="2800" b="1" dirty="0">
                <a:latin typeface="Calibri" panose="020F0502020204030204" pitchFamily="34" charset="0"/>
                <a:cs typeface="Calibri" panose="020F0502020204030204" pitchFamily="34" charset="0"/>
              </a:rPr>
              <a:t> in </a:t>
            </a:r>
            <a:r>
              <a:rPr lang="de-DE" sz="2800" b="1" dirty="0" err="1">
                <a:latin typeface="Calibri" panose="020F0502020204030204" pitchFamily="34" charset="0"/>
                <a:cs typeface="Calibri" panose="020F0502020204030204" pitchFamily="34" charset="0"/>
              </a:rPr>
              <a:t>the</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body</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of</a:t>
            </a:r>
            <a:r>
              <a:rPr lang="de-DE" sz="2800" b="1" dirty="0">
                <a:latin typeface="Calibri" panose="020F0502020204030204" pitchFamily="34" charset="0"/>
                <a:cs typeface="Calibri" panose="020F0502020204030204" pitchFamily="34" charset="0"/>
              </a:rPr>
              <a:t> Christ </a:t>
            </a:r>
            <a:r>
              <a:rPr lang="de-DE" sz="2800" b="1" dirty="0" err="1">
                <a:latin typeface="Calibri" panose="020F0502020204030204" pitchFamily="34" charset="0"/>
                <a:cs typeface="Calibri" panose="020F0502020204030204" pitchFamily="34" charset="0"/>
              </a:rPr>
              <a:t>and</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serving</a:t>
            </a:r>
            <a:r>
              <a:rPr lang="de-DE" sz="2800" b="1" dirty="0">
                <a:latin typeface="Calibri" panose="020F0502020204030204" pitchFamily="34" charset="0"/>
                <a:cs typeface="Calibri" panose="020F0502020204030204" pitchFamily="34" charset="0"/>
              </a:rPr>
              <a:t> </a:t>
            </a:r>
            <a:r>
              <a:rPr lang="de-DE" sz="2800" b="1" dirty="0" err="1">
                <a:latin typeface="Calibri" panose="020F0502020204030204" pitchFamily="34" charset="0"/>
                <a:cs typeface="Calibri" panose="020F0502020204030204" pitchFamily="34" charset="0"/>
              </a:rPr>
              <a:t>others</a:t>
            </a:r>
            <a:r>
              <a:rPr lang="de-DE" sz="2800" b="1" dirty="0">
                <a:latin typeface="Calibri" panose="020F0502020204030204" pitchFamily="34" charset="0"/>
                <a:cs typeface="Calibri" panose="020F0502020204030204" pitchFamily="34" charset="0"/>
              </a:rPr>
              <a:t>. </a:t>
            </a:r>
            <a:endParaRPr lang="de-DE" dirty="0"/>
          </a:p>
        </p:txBody>
      </p:sp>
    </p:spTree>
    <p:extLst>
      <p:ext uri="{BB962C8B-B14F-4D97-AF65-F5344CB8AC3E}">
        <p14:creationId xmlns:p14="http://schemas.microsoft.com/office/powerpoint/2010/main" val="124884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5299" y="304800"/>
            <a:ext cx="8596668" cy="1320800"/>
          </a:xfrm>
        </p:spPr>
        <p:txBody>
          <a:bodyPr/>
          <a:lstStyle/>
          <a:p>
            <a:r>
              <a:rPr lang="de-DE" dirty="0" err="1" smtClean="0"/>
              <a:t>Questions</a:t>
            </a:r>
            <a:r>
              <a:rPr lang="de-DE" dirty="0" smtClean="0"/>
              <a:t> </a:t>
            </a:r>
            <a:r>
              <a:rPr lang="de-DE" dirty="0" err="1" smtClean="0"/>
              <a:t>for</a:t>
            </a:r>
            <a:r>
              <a:rPr lang="de-DE" dirty="0" smtClean="0"/>
              <a:t> </a:t>
            </a:r>
            <a:r>
              <a:rPr lang="de-DE" dirty="0" err="1" smtClean="0"/>
              <a:t>Discussion</a:t>
            </a:r>
            <a:endParaRPr lang="de-DE" dirty="0"/>
          </a:p>
        </p:txBody>
      </p:sp>
      <p:sp>
        <p:nvSpPr>
          <p:cNvPr id="3" name="Inhaltsplatzhalter 2"/>
          <p:cNvSpPr>
            <a:spLocks noGrp="1"/>
          </p:cNvSpPr>
          <p:nvPr>
            <p:ph idx="1"/>
          </p:nvPr>
        </p:nvSpPr>
        <p:spPr>
          <a:xfrm>
            <a:off x="465299" y="1046923"/>
            <a:ext cx="8596668" cy="5691809"/>
          </a:xfrm>
        </p:spPr>
        <p:txBody>
          <a:bodyPr>
            <a:normAutofit/>
          </a:bodyPr>
          <a:lstStyle/>
          <a:p>
            <a:pPr marL="514350" indent="-514350">
              <a:buFont typeface="+mj-lt"/>
              <a:buAutoNum type="arabicPeriod"/>
            </a:pPr>
            <a:r>
              <a:rPr lang="de-DE" sz="3000" b="1" dirty="0" err="1" smtClean="0">
                <a:latin typeface="Calibri" panose="020F0502020204030204" pitchFamily="34" charset="0"/>
                <a:cs typeface="Calibri" panose="020F0502020204030204" pitchFamily="34" charset="0"/>
              </a:rPr>
              <a:t>Why</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does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it</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need</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more</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than</a:t>
            </a:r>
            <a:r>
              <a:rPr lang="de-DE" sz="3000" b="1" dirty="0" smtClean="0">
                <a:latin typeface="Calibri" panose="020F0502020204030204" pitchFamily="34" charset="0"/>
                <a:cs typeface="Calibri" panose="020F0502020204030204" pitchFamily="34" charset="0"/>
              </a:rPr>
              <a:t> just </a:t>
            </a:r>
            <a:r>
              <a:rPr lang="de-DE" sz="3000" b="1" dirty="0" err="1" smtClean="0">
                <a:latin typeface="Calibri" panose="020F0502020204030204" pitchFamily="34" charset="0"/>
                <a:cs typeface="Calibri" panose="020F0502020204030204" pitchFamily="34" charset="0"/>
              </a:rPr>
              <a:t>teachers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to</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grow</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churches</a:t>
            </a:r>
            <a:r>
              <a:rPr lang="de-DE" sz="3000" b="1" dirty="0" smtClean="0">
                <a:latin typeface="Calibri" panose="020F0502020204030204" pitchFamily="34" charset="0"/>
                <a:cs typeface="Calibri" panose="020F0502020204030204" pitchFamily="34" charset="0"/>
              </a:rPr>
              <a:t>? </a:t>
            </a:r>
          </a:p>
          <a:p>
            <a:pPr marL="514350" indent="-514350">
              <a:buFont typeface="+mj-lt"/>
              <a:buAutoNum type="arabicPeriod"/>
            </a:pPr>
            <a:r>
              <a:rPr lang="de-DE" sz="3000" b="1" dirty="0" err="1">
                <a:latin typeface="Calibri" panose="020F0502020204030204" pitchFamily="34" charset="0"/>
                <a:cs typeface="Calibri" panose="020F0502020204030204" pitchFamily="34" charset="0"/>
              </a:rPr>
              <a:t>How</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are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people</a:t>
            </a:r>
            <a:r>
              <a:rPr lang="de-DE" sz="3000" b="1" dirty="0">
                <a:latin typeface="Calibri" panose="020F0502020204030204" pitchFamily="34" charset="0"/>
                <a:cs typeface="Calibri" panose="020F0502020204030204" pitchFamily="34" charset="0"/>
              </a:rPr>
              <a:t> in </a:t>
            </a:r>
            <a:r>
              <a:rPr lang="de-DE" sz="3000" b="1" dirty="0" err="1">
                <a:latin typeface="Calibri" panose="020F0502020204030204" pitchFamily="34" charset="0"/>
                <a:cs typeface="Calibri" panose="020F0502020204030204" pitchFamily="34" charset="0"/>
              </a:rPr>
              <a:t>your</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church</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supported</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to</a:t>
            </a:r>
            <a:r>
              <a:rPr lang="de-DE" sz="3000" b="1" dirty="0">
                <a:latin typeface="Calibri" panose="020F0502020204030204" pitchFamily="34" charset="0"/>
                <a:cs typeface="Calibri" panose="020F0502020204030204" pitchFamily="34" charset="0"/>
              </a:rPr>
              <a:t> find </a:t>
            </a:r>
            <a:r>
              <a:rPr lang="de-DE" sz="3000" b="1" dirty="0" err="1">
                <a:latin typeface="Calibri" panose="020F0502020204030204" pitchFamily="34" charset="0"/>
                <a:cs typeface="Calibri" panose="020F0502020204030204" pitchFamily="34" charset="0"/>
              </a:rPr>
              <a:t>their</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place</a:t>
            </a:r>
            <a:r>
              <a:rPr lang="de-DE" sz="3000" b="1" dirty="0">
                <a:latin typeface="Calibri" panose="020F0502020204030204" pitchFamily="34" charset="0"/>
                <a:cs typeface="Calibri" panose="020F0502020204030204" pitchFamily="34" charset="0"/>
              </a:rPr>
              <a:t> in </a:t>
            </a:r>
            <a:r>
              <a:rPr lang="de-DE" sz="3000" b="1" dirty="0" err="1">
                <a:latin typeface="Calibri" panose="020F0502020204030204" pitchFamily="34" charset="0"/>
                <a:cs typeface="Calibri" panose="020F0502020204030204" pitchFamily="34" charset="0"/>
              </a:rPr>
              <a:t>the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body</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of</a:t>
            </a:r>
            <a:r>
              <a:rPr lang="de-DE" sz="3000" b="1" dirty="0">
                <a:latin typeface="Calibri" panose="020F0502020204030204" pitchFamily="34" charset="0"/>
                <a:cs typeface="Calibri" panose="020F0502020204030204" pitchFamily="34" charset="0"/>
              </a:rPr>
              <a:t> Christ? </a:t>
            </a:r>
            <a:r>
              <a:rPr lang="de-DE" sz="3000" b="1" dirty="0" err="1">
                <a:latin typeface="Calibri" panose="020F0502020204030204" pitchFamily="34" charset="0"/>
                <a:cs typeface="Calibri" panose="020F0502020204030204" pitchFamily="34" charset="0"/>
              </a:rPr>
              <a:t>If</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one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would</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ask</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any</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member</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of</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your</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church</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What</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does</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your</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life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and</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gift</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contribute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to</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the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growth</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of</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this</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church</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what</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would</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be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the</a:t>
            </a:r>
            <a:r>
              <a:rPr lang="de-DE" sz="3000" b="1" dirty="0">
                <a:latin typeface="Calibri" panose="020F0502020204030204" pitchFamily="34" charset="0"/>
                <a:cs typeface="Calibri" panose="020F0502020204030204" pitchFamily="34" charset="0"/>
              </a:rPr>
              <a:t> </a:t>
            </a:r>
            <a:r>
              <a:rPr lang="de-DE" sz="3000" b="1" dirty="0" err="1">
                <a:latin typeface="Calibri" panose="020F0502020204030204" pitchFamily="34" charset="0"/>
                <a:cs typeface="Calibri" panose="020F0502020204030204" pitchFamily="34" charset="0"/>
              </a:rPr>
              <a:t>answer</a:t>
            </a:r>
            <a:r>
              <a:rPr lang="de-DE" sz="3000" b="1" dirty="0">
                <a:latin typeface="Calibri" panose="020F0502020204030204" pitchFamily="34" charset="0"/>
                <a:cs typeface="Calibri" panose="020F0502020204030204" pitchFamily="34" charset="0"/>
              </a:rPr>
              <a:t>? </a:t>
            </a:r>
          </a:p>
          <a:p>
            <a:pPr marL="514350" indent="-514350">
              <a:buFont typeface="+mj-lt"/>
              <a:buAutoNum type="arabicPeriod"/>
            </a:pPr>
            <a:r>
              <a:rPr lang="de-DE" sz="3000" b="1" dirty="0" err="1" smtClean="0">
                <a:latin typeface="Calibri" panose="020F0502020204030204" pitchFamily="34" charset="0"/>
                <a:cs typeface="Calibri" panose="020F0502020204030204" pitchFamily="34" charset="0"/>
              </a:rPr>
              <a:t>What</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is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your</a:t>
            </a:r>
            <a:r>
              <a:rPr lang="de-DE" sz="3000" b="1" dirty="0" smtClean="0">
                <a:latin typeface="Calibri" panose="020F0502020204030204" pitchFamily="34" charset="0"/>
                <a:cs typeface="Calibri" panose="020F0502020204030204" pitchFamily="34" charset="0"/>
              </a:rPr>
              <a:t> real </a:t>
            </a:r>
            <a:r>
              <a:rPr lang="de-DE" sz="3000" b="1" dirty="0" err="1" smtClean="0">
                <a:latin typeface="Calibri" panose="020F0502020204030204" pitchFamily="34" charset="0"/>
                <a:cs typeface="Calibri" panose="020F0502020204030204" pitchFamily="34" charset="0"/>
              </a:rPr>
              <a:t>focus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that</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becomes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obvious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by</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the</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structures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and</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range</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of</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ministries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offered</a:t>
            </a:r>
            <a:r>
              <a:rPr lang="de-DE" sz="3000" b="1" dirty="0" smtClean="0">
                <a:latin typeface="Calibri" panose="020F0502020204030204" pitchFamily="34" charset="0"/>
                <a:cs typeface="Calibri" panose="020F0502020204030204" pitchFamily="34" charset="0"/>
              </a:rPr>
              <a:t> in </a:t>
            </a:r>
            <a:r>
              <a:rPr lang="de-DE" sz="3000" b="1" dirty="0" err="1" smtClean="0">
                <a:latin typeface="Calibri" panose="020F0502020204030204" pitchFamily="34" charset="0"/>
                <a:cs typeface="Calibri" panose="020F0502020204030204" pitchFamily="34" charset="0"/>
              </a:rPr>
              <a:t>the</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church</a:t>
            </a:r>
            <a:r>
              <a:rPr lang="de-DE" sz="3000" b="1" dirty="0" smtClean="0">
                <a:latin typeface="Calibri" panose="020F0502020204030204" pitchFamily="34" charset="0"/>
                <a:cs typeface="Calibri" panose="020F0502020204030204" pitchFamily="34" charset="0"/>
              </a:rPr>
              <a:t>? Teaching, </a:t>
            </a:r>
            <a:r>
              <a:rPr lang="de-DE" sz="3000" b="1" dirty="0" err="1" smtClean="0">
                <a:latin typeface="Calibri" panose="020F0502020204030204" pitchFamily="34" charset="0"/>
                <a:cs typeface="Calibri" panose="020F0502020204030204" pitchFamily="34" charset="0"/>
              </a:rPr>
              <a:t>Programs</a:t>
            </a:r>
            <a:r>
              <a:rPr lang="de-DE" sz="3000" b="1" dirty="0" smtClean="0">
                <a:latin typeface="Calibri" panose="020F0502020204030204" pitchFamily="34" charset="0"/>
                <a:cs typeface="Calibri" panose="020F0502020204030204" pitchFamily="34" charset="0"/>
              </a:rPr>
              <a:t> </a:t>
            </a:r>
            <a:r>
              <a:rPr lang="de-DE" sz="3000" b="1" dirty="0" err="1" smtClean="0">
                <a:latin typeface="Calibri" panose="020F0502020204030204" pitchFamily="34" charset="0"/>
                <a:cs typeface="Calibri" panose="020F0502020204030204" pitchFamily="34" charset="0"/>
              </a:rPr>
              <a:t>and</a:t>
            </a:r>
            <a:r>
              <a:rPr lang="de-DE" sz="3000" b="1" dirty="0" smtClean="0">
                <a:latin typeface="Calibri" panose="020F0502020204030204" pitchFamily="34" charset="0"/>
                <a:cs typeface="Calibri" panose="020F0502020204030204" pitchFamily="34" charset="0"/>
              </a:rPr>
              <a:t> Membership? Training, People </a:t>
            </a:r>
            <a:r>
              <a:rPr lang="de-DE" sz="3000" b="1" dirty="0" err="1" smtClean="0">
                <a:latin typeface="Calibri" panose="020F0502020204030204" pitchFamily="34" charset="0"/>
                <a:cs typeface="Calibri" panose="020F0502020204030204" pitchFamily="34" charset="0"/>
              </a:rPr>
              <a:t>and</a:t>
            </a:r>
            <a:r>
              <a:rPr lang="de-DE" sz="3000" b="1" dirty="0" smtClean="0">
                <a:latin typeface="Calibri" panose="020F0502020204030204" pitchFamily="34" charset="0"/>
                <a:cs typeface="Calibri" panose="020F0502020204030204" pitchFamily="34" charset="0"/>
              </a:rPr>
              <a:t> Gifts?</a:t>
            </a:r>
          </a:p>
          <a:p>
            <a:pPr marL="514350" indent="-514350">
              <a:buFont typeface="+mj-lt"/>
              <a:buAutoNum type="arabicPeriod"/>
            </a:pPr>
            <a:endParaRPr lang="de-DE" dirty="0"/>
          </a:p>
        </p:txBody>
      </p:sp>
    </p:spTree>
    <p:extLst>
      <p:ext uri="{BB962C8B-B14F-4D97-AF65-F5344CB8AC3E}">
        <p14:creationId xmlns:p14="http://schemas.microsoft.com/office/powerpoint/2010/main" val="227891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4" name="Inhaltsplatzhalt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669774" y="73394"/>
            <a:ext cx="5499651" cy="6700084"/>
          </a:xfrm>
        </p:spPr>
      </p:pic>
    </p:spTree>
    <p:extLst>
      <p:ext uri="{BB962C8B-B14F-4D97-AF65-F5344CB8AC3E}">
        <p14:creationId xmlns:p14="http://schemas.microsoft.com/office/powerpoint/2010/main" val="3675944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609600"/>
            <a:ext cx="9899374" cy="1320800"/>
          </a:xfrm>
        </p:spPr>
        <p:txBody>
          <a:bodyPr/>
          <a:lstStyle/>
          <a:p>
            <a:r>
              <a:rPr lang="de-DE" b="1" dirty="0" smtClean="0">
                <a:ln w="22225">
                  <a:solidFill>
                    <a:schemeClr val="accent2"/>
                  </a:solidFill>
                  <a:prstDash val="solid"/>
                </a:ln>
                <a:solidFill>
                  <a:schemeClr val="accent2">
                    <a:lumMod val="40000"/>
                    <a:lumOff val="60000"/>
                  </a:schemeClr>
                </a:solidFill>
              </a:rPr>
              <a:t>1. </a:t>
            </a:r>
            <a:r>
              <a:rPr lang="de-DE" b="1" dirty="0" err="1" smtClean="0">
                <a:ln w="22225">
                  <a:solidFill>
                    <a:schemeClr val="accent2"/>
                  </a:solidFill>
                  <a:prstDash val="solid"/>
                </a:ln>
                <a:solidFill>
                  <a:schemeClr val="accent2">
                    <a:lumMod val="40000"/>
                    <a:lumOff val="60000"/>
                  </a:schemeClr>
                </a:solidFill>
              </a:rPr>
              <a:t>Why</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should</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we</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strive</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for</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church</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growth</a:t>
            </a:r>
            <a:r>
              <a:rPr lang="de-DE" b="1" dirty="0" smtClean="0">
                <a:ln w="22225">
                  <a:solidFill>
                    <a:schemeClr val="accent2"/>
                  </a:solidFill>
                  <a:prstDash val="solid"/>
                </a:ln>
                <a:solidFill>
                  <a:schemeClr val="accent2">
                    <a:lumMod val="40000"/>
                    <a:lumOff val="60000"/>
                  </a:schemeClr>
                </a:solidFill>
              </a:rPr>
              <a:t>?</a:t>
            </a:r>
            <a:endParaRPr lang="de-DE" b="1" dirty="0">
              <a:ln w="22225">
                <a:solidFill>
                  <a:schemeClr val="accent2"/>
                </a:solidFill>
                <a:prstDash val="solid"/>
              </a:ln>
              <a:solidFill>
                <a:schemeClr val="accent2">
                  <a:lumMod val="40000"/>
                  <a:lumOff val="60000"/>
                </a:schemeClr>
              </a:solidFill>
            </a:endParaRPr>
          </a:p>
        </p:txBody>
      </p:sp>
      <p:sp>
        <p:nvSpPr>
          <p:cNvPr id="3" name="Inhaltsplatzhalter 2"/>
          <p:cNvSpPr>
            <a:spLocks noGrp="1"/>
          </p:cNvSpPr>
          <p:nvPr>
            <p:ph idx="1"/>
          </p:nvPr>
        </p:nvSpPr>
        <p:spPr>
          <a:xfrm>
            <a:off x="677334" y="1669775"/>
            <a:ext cx="8596668" cy="4371588"/>
          </a:xfrm>
        </p:spPr>
        <p:txBody>
          <a:bodyPr>
            <a:noAutofit/>
          </a:bodyPr>
          <a:lstStyle/>
          <a:p>
            <a:r>
              <a:rPr lang="de-DE" sz="2800" dirty="0" smtClean="0"/>
              <a:t>The </a:t>
            </a:r>
            <a:r>
              <a:rPr lang="de-DE" sz="2800" dirty="0" err="1" smtClean="0"/>
              <a:t>church</a:t>
            </a:r>
            <a:r>
              <a:rPr lang="de-DE" sz="2800" dirty="0" smtClean="0"/>
              <a:t> </a:t>
            </a:r>
            <a:r>
              <a:rPr lang="de-DE" sz="2800" dirty="0" err="1" smtClean="0"/>
              <a:t>is</a:t>
            </a:r>
            <a:r>
              <a:rPr lang="de-DE" sz="2800" dirty="0" smtClean="0"/>
              <a:t> </a:t>
            </a:r>
            <a:r>
              <a:rPr lang="de-DE" sz="2800" dirty="0" err="1" smtClean="0"/>
              <a:t>the</a:t>
            </a:r>
            <a:r>
              <a:rPr lang="de-DE" sz="2800" dirty="0" smtClean="0"/>
              <a:t> </a:t>
            </a:r>
            <a:r>
              <a:rPr lang="de-DE" sz="2800" dirty="0" err="1" smtClean="0"/>
              <a:t>body</a:t>
            </a:r>
            <a:r>
              <a:rPr lang="de-DE" sz="2800" dirty="0" smtClean="0"/>
              <a:t> </a:t>
            </a:r>
            <a:r>
              <a:rPr lang="de-DE" sz="2800" dirty="0" err="1" smtClean="0"/>
              <a:t>of</a:t>
            </a:r>
            <a:r>
              <a:rPr lang="de-DE" sz="2800" dirty="0" smtClean="0"/>
              <a:t> Christ – </a:t>
            </a:r>
            <a:r>
              <a:rPr lang="de-DE" sz="2800" dirty="0" err="1" smtClean="0"/>
              <a:t>there</a:t>
            </a:r>
            <a:r>
              <a:rPr lang="de-DE" sz="2800" dirty="0" smtClean="0"/>
              <a:t> </a:t>
            </a:r>
            <a:r>
              <a:rPr lang="de-DE" sz="2800" dirty="0" err="1" smtClean="0"/>
              <a:t>is</a:t>
            </a:r>
            <a:r>
              <a:rPr lang="de-DE" sz="2800" dirty="0" smtClean="0"/>
              <a:t> </a:t>
            </a:r>
            <a:r>
              <a:rPr lang="de-DE" sz="2800" dirty="0" err="1" smtClean="0"/>
              <a:t>no</a:t>
            </a:r>
            <a:r>
              <a:rPr lang="de-DE" sz="2800" dirty="0" smtClean="0"/>
              <a:t> </a:t>
            </a:r>
            <a:r>
              <a:rPr lang="de-DE" sz="2800" dirty="0" err="1" smtClean="0"/>
              <a:t>other</a:t>
            </a:r>
            <a:r>
              <a:rPr lang="de-DE" sz="2800" dirty="0" smtClean="0"/>
              <a:t> </a:t>
            </a:r>
            <a:r>
              <a:rPr lang="de-DE" sz="2800" dirty="0" err="1" smtClean="0"/>
              <a:t>presence</a:t>
            </a:r>
            <a:r>
              <a:rPr lang="de-DE" sz="2800" dirty="0" smtClean="0"/>
              <a:t> </a:t>
            </a:r>
            <a:r>
              <a:rPr lang="de-DE" sz="2800" dirty="0" err="1" smtClean="0"/>
              <a:t>of</a:t>
            </a:r>
            <a:r>
              <a:rPr lang="de-DE" sz="2800" dirty="0" smtClean="0"/>
              <a:t> Christ in </a:t>
            </a:r>
            <a:r>
              <a:rPr lang="de-DE" sz="2800" dirty="0" err="1" smtClean="0"/>
              <a:t>this</a:t>
            </a:r>
            <a:r>
              <a:rPr lang="de-DE" sz="2800" dirty="0" smtClean="0"/>
              <a:t> </a:t>
            </a:r>
            <a:r>
              <a:rPr lang="de-DE" sz="2800" dirty="0" err="1" smtClean="0"/>
              <a:t>world</a:t>
            </a:r>
            <a:r>
              <a:rPr lang="de-DE" sz="2800" dirty="0" smtClean="0"/>
              <a:t> </a:t>
            </a:r>
            <a:r>
              <a:rPr lang="de-DE" sz="2800" dirty="0" err="1" smtClean="0"/>
              <a:t>then</a:t>
            </a:r>
            <a:r>
              <a:rPr lang="de-DE" sz="2800" dirty="0" smtClean="0"/>
              <a:t> </a:t>
            </a:r>
            <a:r>
              <a:rPr lang="de-DE" sz="2800" dirty="0" err="1" smtClean="0"/>
              <a:t>through</a:t>
            </a:r>
            <a:r>
              <a:rPr lang="de-DE" sz="2800" dirty="0" smtClean="0"/>
              <a:t> </a:t>
            </a:r>
            <a:r>
              <a:rPr lang="de-DE" sz="2800" dirty="0" err="1" smtClean="0"/>
              <a:t>the</a:t>
            </a:r>
            <a:r>
              <a:rPr lang="de-DE" sz="2800" dirty="0" smtClean="0"/>
              <a:t> </a:t>
            </a:r>
            <a:r>
              <a:rPr lang="de-DE" sz="2800" dirty="0" err="1" smtClean="0"/>
              <a:t>church</a:t>
            </a:r>
            <a:r>
              <a:rPr lang="de-DE" sz="2800" dirty="0" smtClean="0"/>
              <a:t> </a:t>
            </a:r>
            <a:r>
              <a:rPr lang="de-DE" sz="2800" dirty="0" err="1" smtClean="0"/>
              <a:t>only</a:t>
            </a:r>
            <a:r>
              <a:rPr lang="de-DE" sz="2800" dirty="0" smtClean="0"/>
              <a:t>.</a:t>
            </a:r>
          </a:p>
          <a:p>
            <a:pPr marL="457200" lvl="1" indent="0">
              <a:buNone/>
            </a:pPr>
            <a:r>
              <a:rPr lang="en-US" sz="2400" dirty="0" smtClean="0"/>
              <a:t>Ephesian 1, </a:t>
            </a:r>
            <a:r>
              <a:rPr lang="en-US" sz="2000" b="1" baseline="30000" dirty="0" smtClean="0"/>
              <a:t>20 </a:t>
            </a:r>
            <a:r>
              <a:rPr lang="en-US" sz="2400" b="1" dirty="0" smtClean="0"/>
              <a:t>he </a:t>
            </a:r>
            <a:r>
              <a:rPr lang="en-US" sz="2400" b="1" dirty="0"/>
              <a:t>worked in Christ when he raised him from the dead and seated him at his right hand in the heavenly places</a:t>
            </a:r>
            <a:r>
              <a:rPr lang="en-US" sz="2400" b="1" dirty="0" smtClean="0"/>
              <a:t>, </a:t>
            </a:r>
            <a:r>
              <a:rPr lang="en-US" sz="2400" b="1" baseline="30000" dirty="0"/>
              <a:t>21</a:t>
            </a:r>
            <a:r>
              <a:rPr lang="en-US" sz="2400" b="1" dirty="0"/>
              <a:t> far above all rule and authority and power and dominion, and above every name that is named, not only in this age but also in the one to come</a:t>
            </a:r>
            <a:r>
              <a:rPr lang="en-US" sz="2400" b="1" dirty="0" smtClean="0"/>
              <a:t>. </a:t>
            </a:r>
            <a:r>
              <a:rPr lang="en-US" sz="2400" b="1" baseline="30000" dirty="0"/>
              <a:t>22</a:t>
            </a:r>
            <a:r>
              <a:rPr lang="en-US" sz="2400" b="1" dirty="0"/>
              <a:t> And he put all things under his feet and gave him as head over all things to the church</a:t>
            </a:r>
            <a:r>
              <a:rPr lang="en-US" sz="2400" b="1" dirty="0" smtClean="0"/>
              <a:t>, </a:t>
            </a:r>
            <a:r>
              <a:rPr lang="en-US" sz="2400" b="1" baseline="30000" dirty="0"/>
              <a:t>23</a:t>
            </a:r>
            <a:r>
              <a:rPr lang="en-US" sz="2400" b="1" dirty="0"/>
              <a:t> which is his body, the fullness of him who fills all in all</a:t>
            </a:r>
            <a:r>
              <a:rPr lang="en-US" sz="2400" b="1" dirty="0" smtClean="0"/>
              <a:t>.</a:t>
            </a:r>
            <a:endParaRPr lang="de-DE" sz="2400" b="1" dirty="0" smtClean="0"/>
          </a:p>
        </p:txBody>
      </p:sp>
    </p:spTree>
    <p:extLst>
      <p:ext uri="{BB962C8B-B14F-4D97-AF65-F5344CB8AC3E}">
        <p14:creationId xmlns:p14="http://schemas.microsoft.com/office/powerpoint/2010/main" val="535904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73346" y="251795"/>
            <a:ext cx="8248029" cy="5498687"/>
          </a:xfrm>
        </p:spPr>
      </p:pic>
    </p:spTree>
    <p:extLst>
      <p:ext uri="{BB962C8B-B14F-4D97-AF65-F5344CB8AC3E}">
        <p14:creationId xmlns:p14="http://schemas.microsoft.com/office/powerpoint/2010/main" val="2385031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77334" y="1391963"/>
            <a:ext cx="8596668" cy="3880773"/>
          </a:xfrm>
        </p:spPr>
        <p:txBody>
          <a:bodyPr>
            <a:noAutofit/>
          </a:bodyPr>
          <a:lstStyle/>
          <a:p>
            <a:r>
              <a:rPr lang="de-DE" sz="2000" dirty="0" smtClean="0"/>
              <a:t>The </a:t>
            </a:r>
            <a:r>
              <a:rPr lang="de-DE" sz="2000" dirty="0" err="1" smtClean="0"/>
              <a:t>church</a:t>
            </a:r>
            <a:r>
              <a:rPr lang="de-DE" sz="2000" dirty="0" smtClean="0"/>
              <a:t> </a:t>
            </a:r>
            <a:r>
              <a:rPr lang="de-DE" sz="2000" dirty="0" err="1" smtClean="0"/>
              <a:t>is</a:t>
            </a:r>
            <a:r>
              <a:rPr lang="de-DE" sz="2000" dirty="0" smtClean="0"/>
              <a:t> </a:t>
            </a:r>
            <a:r>
              <a:rPr lang="de-DE" sz="2000" dirty="0" err="1" smtClean="0"/>
              <a:t>the</a:t>
            </a:r>
            <a:r>
              <a:rPr lang="de-DE" sz="2000" dirty="0" smtClean="0"/>
              <a:t> </a:t>
            </a:r>
            <a:r>
              <a:rPr lang="de-DE" sz="2000" dirty="0" err="1" smtClean="0"/>
              <a:t>body</a:t>
            </a:r>
            <a:r>
              <a:rPr lang="de-DE" sz="2000" dirty="0" smtClean="0"/>
              <a:t> </a:t>
            </a:r>
            <a:r>
              <a:rPr lang="de-DE" sz="2000" dirty="0" err="1" smtClean="0"/>
              <a:t>of</a:t>
            </a:r>
            <a:r>
              <a:rPr lang="de-DE" sz="2000" dirty="0" smtClean="0"/>
              <a:t> Christ – </a:t>
            </a:r>
            <a:r>
              <a:rPr lang="de-DE" sz="2000" dirty="0" err="1" smtClean="0"/>
              <a:t>there</a:t>
            </a:r>
            <a:r>
              <a:rPr lang="de-DE" sz="2000" dirty="0" smtClean="0"/>
              <a:t> </a:t>
            </a:r>
            <a:r>
              <a:rPr lang="de-DE" sz="2000" dirty="0" err="1" smtClean="0"/>
              <a:t>is</a:t>
            </a:r>
            <a:r>
              <a:rPr lang="de-DE" sz="2000" dirty="0" smtClean="0"/>
              <a:t> </a:t>
            </a:r>
            <a:r>
              <a:rPr lang="de-DE" sz="2000" dirty="0" err="1" smtClean="0"/>
              <a:t>no</a:t>
            </a:r>
            <a:r>
              <a:rPr lang="de-DE" sz="2000" dirty="0" smtClean="0"/>
              <a:t> </a:t>
            </a:r>
            <a:r>
              <a:rPr lang="de-DE" sz="2000" dirty="0" err="1" smtClean="0"/>
              <a:t>other</a:t>
            </a:r>
            <a:r>
              <a:rPr lang="de-DE" sz="2000" dirty="0" smtClean="0"/>
              <a:t> </a:t>
            </a:r>
            <a:r>
              <a:rPr lang="de-DE" sz="2000" dirty="0" err="1" smtClean="0"/>
              <a:t>presence</a:t>
            </a:r>
            <a:r>
              <a:rPr lang="de-DE" sz="2000" dirty="0" smtClean="0"/>
              <a:t> </a:t>
            </a:r>
            <a:r>
              <a:rPr lang="de-DE" sz="2000" dirty="0" err="1" smtClean="0"/>
              <a:t>of</a:t>
            </a:r>
            <a:r>
              <a:rPr lang="de-DE" sz="2000" dirty="0" smtClean="0"/>
              <a:t> Christ in </a:t>
            </a:r>
            <a:r>
              <a:rPr lang="de-DE" sz="2000" dirty="0" err="1" smtClean="0"/>
              <a:t>this</a:t>
            </a:r>
            <a:r>
              <a:rPr lang="de-DE" sz="2000" dirty="0" smtClean="0"/>
              <a:t> </a:t>
            </a:r>
            <a:r>
              <a:rPr lang="de-DE" sz="2000" dirty="0" err="1" smtClean="0"/>
              <a:t>world</a:t>
            </a:r>
            <a:r>
              <a:rPr lang="de-DE" sz="2000" dirty="0" smtClean="0"/>
              <a:t> </a:t>
            </a:r>
            <a:r>
              <a:rPr lang="de-DE" sz="2000" dirty="0" err="1" smtClean="0"/>
              <a:t>then</a:t>
            </a:r>
            <a:r>
              <a:rPr lang="de-DE" sz="2000" dirty="0" smtClean="0"/>
              <a:t> </a:t>
            </a:r>
            <a:r>
              <a:rPr lang="de-DE" sz="2000" dirty="0" err="1" smtClean="0"/>
              <a:t>through</a:t>
            </a:r>
            <a:r>
              <a:rPr lang="de-DE" sz="2000" dirty="0" smtClean="0"/>
              <a:t> </a:t>
            </a:r>
            <a:r>
              <a:rPr lang="de-DE" sz="2000" dirty="0" err="1" smtClean="0"/>
              <a:t>the</a:t>
            </a:r>
            <a:r>
              <a:rPr lang="de-DE" sz="2000" dirty="0" smtClean="0"/>
              <a:t> </a:t>
            </a:r>
            <a:r>
              <a:rPr lang="de-DE" sz="2000" dirty="0" err="1" smtClean="0"/>
              <a:t>church</a:t>
            </a:r>
            <a:r>
              <a:rPr lang="de-DE" sz="2000" dirty="0" smtClean="0"/>
              <a:t> </a:t>
            </a:r>
            <a:r>
              <a:rPr lang="de-DE" sz="2000" dirty="0" err="1" smtClean="0"/>
              <a:t>only</a:t>
            </a:r>
            <a:r>
              <a:rPr lang="de-DE" sz="2000" dirty="0" smtClean="0"/>
              <a:t>.</a:t>
            </a:r>
          </a:p>
          <a:p>
            <a:r>
              <a:rPr lang="de-DE" sz="2800" dirty="0" smtClean="0"/>
              <a:t>Church Growth </a:t>
            </a:r>
            <a:r>
              <a:rPr lang="de-DE" sz="2800" dirty="0" err="1" smtClean="0"/>
              <a:t>is</a:t>
            </a:r>
            <a:r>
              <a:rPr lang="de-DE" sz="2800" dirty="0" smtClean="0"/>
              <a:t> </a:t>
            </a:r>
            <a:r>
              <a:rPr lang="de-DE" sz="2800" dirty="0" err="1" smtClean="0"/>
              <a:t>the</a:t>
            </a:r>
            <a:r>
              <a:rPr lang="de-DE" sz="2800" dirty="0" smtClean="0"/>
              <a:t> </a:t>
            </a:r>
            <a:r>
              <a:rPr lang="de-DE" sz="2800" dirty="0" err="1" smtClean="0"/>
              <a:t>natural</a:t>
            </a:r>
            <a:r>
              <a:rPr lang="de-DE" sz="2800" dirty="0" smtClean="0"/>
              <a:t> </a:t>
            </a:r>
            <a:r>
              <a:rPr lang="de-DE" sz="2800" dirty="0" err="1" smtClean="0"/>
              <a:t>expression</a:t>
            </a:r>
            <a:r>
              <a:rPr lang="de-DE" sz="2800" dirty="0" smtClean="0"/>
              <a:t> </a:t>
            </a:r>
            <a:r>
              <a:rPr lang="de-DE" sz="2800" dirty="0" err="1" smtClean="0"/>
              <a:t>of</a:t>
            </a:r>
            <a:r>
              <a:rPr lang="de-DE" sz="2800" dirty="0" smtClean="0"/>
              <a:t> an </a:t>
            </a:r>
            <a:r>
              <a:rPr lang="de-DE" sz="2800" dirty="0" err="1" smtClean="0"/>
              <a:t>organism</a:t>
            </a:r>
            <a:r>
              <a:rPr lang="de-DE" sz="2800" dirty="0" smtClean="0"/>
              <a:t> </a:t>
            </a:r>
            <a:r>
              <a:rPr lang="de-DE" sz="2800" dirty="0" err="1" smtClean="0"/>
              <a:t>being</a:t>
            </a:r>
            <a:r>
              <a:rPr lang="de-DE" sz="2800" dirty="0" smtClean="0"/>
              <a:t> </a:t>
            </a:r>
            <a:r>
              <a:rPr lang="de-DE" sz="2800" dirty="0" err="1" smtClean="0"/>
              <a:t>alive</a:t>
            </a:r>
            <a:r>
              <a:rPr lang="de-DE" sz="2800" dirty="0" smtClean="0"/>
              <a:t> – </a:t>
            </a:r>
            <a:r>
              <a:rPr lang="de-DE" sz="2800" dirty="0" err="1" smtClean="0"/>
              <a:t>no</a:t>
            </a:r>
            <a:r>
              <a:rPr lang="de-DE" sz="2800" dirty="0" smtClean="0"/>
              <a:t> </a:t>
            </a:r>
            <a:r>
              <a:rPr lang="de-DE" sz="2800" dirty="0" err="1" smtClean="0"/>
              <a:t>growth</a:t>
            </a:r>
            <a:r>
              <a:rPr lang="de-DE" sz="2800" dirty="0" smtClean="0"/>
              <a:t>, </a:t>
            </a:r>
            <a:r>
              <a:rPr lang="de-DE" sz="2800" dirty="0" err="1" smtClean="0"/>
              <a:t>no</a:t>
            </a:r>
            <a:r>
              <a:rPr lang="de-DE" sz="2800" dirty="0" smtClean="0"/>
              <a:t> </a:t>
            </a:r>
            <a:r>
              <a:rPr lang="de-DE" sz="2800" dirty="0" err="1" smtClean="0"/>
              <a:t>life</a:t>
            </a:r>
            <a:r>
              <a:rPr lang="de-DE" sz="2800" dirty="0" smtClean="0"/>
              <a:t>.</a:t>
            </a:r>
          </a:p>
          <a:p>
            <a:pPr lvl="1"/>
            <a:r>
              <a:rPr lang="en-US" sz="2400" b="1" dirty="0" smtClean="0"/>
              <a:t>Ephesians 4 </a:t>
            </a:r>
            <a:r>
              <a:rPr lang="en-US" sz="2400" b="1" baseline="30000" dirty="0" smtClean="0"/>
              <a:t>15</a:t>
            </a:r>
            <a:r>
              <a:rPr lang="en-US" sz="2400" b="1" dirty="0" smtClean="0"/>
              <a:t> Instead</a:t>
            </a:r>
            <a:r>
              <a:rPr lang="en-US" sz="2400" b="1" dirty="0"/>
              <a:t>, speaking the truth in love, we will grow to become in every respect the mature body of him who is the head, that is, </a:t>
            </a:r>
            <a:r>
              <a:rPr lang="en-US" sz="2400" b="1" dirty="0" smtClean="0"/>
              <a:t>Christ.</a:t>
            </a:r>
            <a:r>
              <a:rPr lang="en-US" sz="2400" b="1" baseline="30000" dirty="0" smtClean="0"/>
              <a:t>16</a:t>
            </a:r>
            <a:r>
              <a:rPr lang="en-US" sz="2400" b="1" dirty="0" smtClean="0"/>
              <a:t> </a:t>
            </a:r>
            <a:r>
              <a:rPr lang="en-US" sz="2400" b="1" dirty="0"/>
              <a:t>From him the whole body, joined and held together by every supporting ligament, grows and builds itself up in love, as each part does its work. </a:t>
            </a:r>
            <a:endParaRPr lang="de-DE" sz="2400" b="1" dirty="0" smtClean="0"/>
          </a:p>
        </p:txBody>
      </p:sp>
      <p:sp>
        <p:nvSpPr>
          <p:cNvPr id="5" name="Titel 1"/>
          <p:cNvSpPr>
            <a:spLocks noGrp="1"/>
          </p:cNvSpPr>
          <p:nvPr>
            <p:ph type="title"/>
          </p:nvPr>
        </p:nvSpPr>
        <p:spPr>
          <a:xfrm>
            <a:off x="0" y="609600"/>
            <a:ext cx="9899374" cy="1320800"/>
          </a:xfrm>
        </p:spPr>
        <p:txBody>
          <a:bodyPr/>
          <a:lstStyle/>
          <a:p>
            <a:r>
              <a:rPr lang="de-DE" b="1" dirty="0" smtClean="0">
                <a:ln w="22225">
                  <a:solidFill>
                    <a:schemeClr val="accent2"/>
                  </a:solidFill>
                  <a:prstDash val="solid"/>
                </a:ln>
                <a:solidFill>
                  <a:schemeClr val="accent2">
                    <a:lumMod val="40000"/>
                    <a:lumOff val="60000"/>
                  </a:schemeClr>
                </a:solidFill>
              </a:rPr>
              <a:t>1. </a:t>
            </a:r>
            <a:r>
              <a:rPr lang="de-DE" b="1" dirty="0" err="1" smtClean="0">
                <a:ln w="22225">
                  <a:solidFill>
                    <a:schemeClr val="accent2"/>
                  </a:solidFill>
                  <a:prstDash val="solid"/>
                </a:ln>
                <a:solidFill>
                  <a:schemeClr val="accent2">
                    <a:lumMod val="40000"/>
                    <a:lumOff val="60000"/>
                  </a:schemeClr>
                </a:solidFill>
              </a:rPr>
              <a:t>Why</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should</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we</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strive</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for</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church</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growth</a:t>
            </a:r>
            <a:r>
              <a:rPr lang="de-DE" b="1" dirty="0" smtClean="0">
                <a:ln w="22225">
                  <a:solidFill>
                    <a:schemeClr val="accent2"/>
                  </a:solidFill>
                  <a:prstDash val="solid"/>
                </a:ln>
                <a:solidFill>
                  <a:schemeClr val="accent2">
                    <a:lumMod val="40000"/>
                    <a:lumOff val="60000"/>
                  </a:schemeClr>
                </a:solidFill>
              </a:rPr>
              <a:t>?</a:t>
            </a:r>
            <a:endParaRPr lang="de-DE"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319379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24948" y="1270000"/>
            <a:ext cx="8557591" cy="5588000"/>
          </a:xfrm>
        </p:spPr>
        <p:txBody>
          <a:bodyPr>
            <a:normAutofit/>
          </a:bodyPr>
          <a:lstStyle/>
          <a:p>
            <a:r>
              <a:rPr lang="de-DE" sz="2000" dirty="0" smtClean="0"/>
              <a:t>The </a:t>
            </a:r>
            <a:r>
              <a:rPr lang="de-DE" sz="2000" dirty="0" err="1" smtClean="0"/>
              <a:t>church</a:t>
            </a:r>
            <a:r>
              <a:rPr lang="de-DE" sz="2000" dirty="0" smtClean="0"/>
              <a:t> </a:t>
            </a:r>
            <a:r>
              <a:rPr lang="de-DE" sz="2000" dirty="0" err="1" smtClean="0"/>
              <a:t>is</a:t>
            </a:r>
            <a:r>
              <a:rPr lang="de-DE" sz="2000" dirty="0" smtClean="0"/>
              <a:t> </a:t>
            </a:r>
            <a:r>
              <a:rPr lang="de-DE" sz="2000" dirty="0" err="1" smtClean="0"/>
              <a:t>the</a:t>
            </a:r>
            <a:r>
              <a:rPr lang="de-DE" sz="2000" dirty="0" smtClean="0"/>
              <a:t> </a:t>
            </a:r>
            <a:r>
              <a:rPr lang="de-DE" sz="2000" dirty="0" err="1" smtClean="0"/>
              <a:t>body</a:t>
            </a:r>
            <a:r>
              <a:rPr lang="de-DE" sz="2000" dirty="0" smtClean="0"/>
              <a:t> </a:t>
            </a:r>
            <a:r>
              <a:rPr lang="de-DE" sz="2000" dirty="0" err="1" smtClean="0"/>
              <a:t>of</a:t>
            </a:r>
            <a:r>
              <a:rPr lang="de-DE" sz="2000" dirty="0" smtClean="0"/>
              <a:t> Christ – </a:t>
            </a:r>
            <a:r>
              <a:rPr lang="de-DE" sz="2000" dirty="0" err="1" smtClean="0"/>
              <a:t>there</a:t>
            </a:r>
            <a:r>
              <a:rPr lang="de-DE" sz="2000" dirty="0" smtClean="0"/>
              <a:t> </a:t>
            </a:r>
            <a:r>
              <a:rPr lang="de-DE" sz="2000" dirty="0" err="1" smtClean="0"/>
              <a:t>is</a:t>
            </a:r>
            <a:r>
              <a:rPr lang="de-DE" sz="2000" dirty="0" smtClean="0"/>
              <a:t> </a:t>
            </a:r>
            <a:r>
              <a:rPr lang="de-DE" sz="2000" dirty="0" err="1" smtClean="0"/>
              <a:t>no</a:t>
            </a:r>
            <a:r>
              <a:rPr lang="de-DE" sz="2000" dirty="0" smtClean="0"/>
              <a:t> </a:t>
            </a:r>
            <a:r>
              <a:rPr lang="de-DE" sz="2000" dirty="0" err="1" smtClean="0"/>
              <a:t>other</a:t>
            </a:r>
            <a:r>
              <a:rPr lang="de-DE" sz="2000" dirty="0" smtClean="0"/>
              <a:t> </a:t>
            </a:r>
            <a:r>
              <a:rPr lang="de-DE" sz="2000" dirty="0" err="1" smtClean="0"/>
              <a:t>presence</a:t>
            </a:r>
            <a:r>
              <a:rPr lang="de-DE" sz="2000" dirty="0" smtClean="0"/>
              <a:t> </a:t>
            </a:r>
            <a:r>
              <a:rPr lang="de-DE" sz="2000" dirty="0" err="1" smtClean="0"/>
              <a:t>of</a:t>
            </a:r>
            <a:r>
              <a:rPr lang="de-DE" sz="2000" dirty="0" smtClean="0"/>
              <a:t> Christ in </a:t>
            </a:r>
            <a:r>
              <a:rPr lang="de-DE" sz="2000" dirty="0" err="1" smtClean="0"/>
              <a:t>this</a:t>
            </a:r>
            <a:r>
              <a:rPr lang="de-DE" sz="2000" dirty="0" smtClean="0"/>
              <a:t> </a:t>
            </a:r>
            <a:r>
              <a:rPr lang="de-DE" sz="2000" dirty="0" err="1" smtClean="0"/>
              <a:t>world</a:t>
            </a:r>
            <a:r>
              <a:rPr lang="de-DE" sz="2000" dirty="0" smtClean="0"/>
              <a:t> </a:t>
            </a:r>
            <a:r>
              <a:rPr lang="de-DE" sz="2000" dirty="0" err="1" smtClean="0"/>
              <a:t>then</a:t>
            </a:r>
            <a:r>
              <a:rPr lang="de-DE" sz="2000" dirty="0" smtClean="0"/>
              <a:t> </a:t>
            </a:r>
            <a:r>
              <a:rPr lang="de-DE" sz="2000" dirty="0" err="1" smtClean="0"/>
              <a:t>through</a:t>
            </a:r>
            <a:r>
              <a:rPr lang="de-DE" sz="2000" dirty="0" smtClean="0"/>
              <a:t> </a:t>
            </a:r>
            <a:r>
              <a:rPr lang="de-DE" sz="2000" dirty="0" err="1" smtClean="0"/>
              <a:t>the</a:t>
            </a:r>
            <a:r>
              <a:rPr lang="de-DE" sz="2000" dirty="0" smtClean="0"/>
              <a:t> </a:t>
            </a:r>
            <a:r>
              <a:rPr lang="de-DE" sz="2000" dirty="0" err="1" smtClean="0"/>
              <a:t>church</a:t>
            </a:r>
            <a:r>
              <a:rPr lang="de-DE" sz="2000" dirty="0" smtClean="0"/>
              <a:t> </a:t>
            </a:r>
            <a:r>
              <a:rPr lang="de-DE" sz="2000" dirty="0" err="1" smtClean="0"/>
              <a:t>only</a:t>
            </a:r>
            <a:r>
              <a:rPr lang="de-DE" sz="2000" dirty="0" smtClean="0"/>
              <a:t>.</a:t>
            </a:r>
          </a:p>
          <a:p>
            <a:r>
              <a:rPr lang="de-DE" sz="2000" dirty="0" smtClean="0"/>
              <a:t>Church Growth </a:t>
            </a:r>
            <a:r>
              <a:rPr lang="de-DE" sz="2000" dirty="0" err="1" smtClean="0"/>
              <a:t>is</a:t>
            </a:r>
            <a:r>
              <a:rPr lang="de-DE" sz="2000" dirty="0" smtClean="0"/>
              <a:t> </a:t>
            </a:r>
            <a:r>
              <a:rPr lang="de-DE" sz="2000" dirty="0" err="1" smtClean="0"/>
              <a:t>the</a:t>
            </a:r>
            <a:r>
              <a:rPr lang="de-DE" sz="2000" dirty="0" smtClean="0"/>
              <a:t> </a:t>
            </a:r>
            <a:r>
              <a:rPr lang="de-DE" sz="2000" dirty="0" err="1" smtClean="0"/>
              <a:t>natural</a:t>
            </a:r>
            <a:r>
              <a:rPr lang="de-DE" sz="2000" dirty="0" smtClean="0"/>
              <a:t> </a:t>
            </a:r>
            <a:r>
              <a:rPr lang="de-DE" sz="2000" dirty="0" err="1" smtClean="0"/>
              <a:t>expression</a:t>
            </a:r>
            <a:r>
              <a:rPr lang="de-DE" sz="2000" dirty="0" smtClean="0"/>
              <a:t> </a:t>
            </a:r>
            <a:r>
              <a:rPr lang="de-DE" sz="2000" dirty="0" err="1" smtClean="0"/>
              <a:t>of</a:t>
            </a:r>
            <a:r>
              <a:rPr lang="de-DE" sz="2000" dirty="0" smtClean="0"/>
              <a:t> an </a:t>
            </a:r>
            <a:r>
              <a:rPr lang="de-DE" sz="2000" dirty="0" err="1" smtClean="0"/>
              <a:t>organism</a:t>
            </a:r>
            <a:r>
              <a:rPr lang="de-DE" sz="2000" dirty="0" smtClean="0"/>
              <a:t> </a:t>
            </a:r>
            <a:r>
              <a:rPr lang="de-DE" sz="2000" dirty="0" err="1" smtClean="0"/>
              <a:t>being</a:t>
            </a:r>
            <a:r>
              <a:rPr lang="de-DE" sz="2000" dirty="0" smtClean="0"/>
              <a:t> </a:t>
            </a:r>
            <a:r>
              <a:rPr lang="de-DE" sz="2000" dirty="0" err="1" smtClean="0"/>
              <a:t>alive</a:t>
            </a:r>
            <a:r>
              <a:rPr lang="de-DE" sz="2000" dirty="0" smtClean="0"/>
              <a:t> – </a:t>
            </a:r>
            <a:r>
              <a:rPr lang="de-DE" sz="2000" dirty="0" err="1" smtClean="0"/>
              <a:t>no</a:t>
            </a:r>
            <a:r>
              <a:rPr lang="de-DE" sz="2000" dirty="0" smtClean="0"/>
              <a:t> </a:t>
            </a:r>
            <a:r>
              <a:rPr lang="de-DE" sz="2000" dirty="0" err="1" smtClean="0"/>
              <a:t>growth</a:t>
            </a:r>
            <a:r>
              <a:rPr lang="de-DE" sz="2000" dirty="0" smtClean="0"/>
              <a:t>, </a:t>
            </a:r>
            <a:r>
              <a:rPr lang="de-DE" sz="2000" dirty="0" err="1" smtClean="0"/>
              <a:t>no</a:t>
            </a:r>
            <a:r>
              <a:rPr lang="de-DE" sz="2000" dirty="0" smtClean="0"/>
              <a:t> </a:t>
            </a:r>
            <a:r>
              <a:rPr lang="de-DE" sz="2000" dirty="0" err="1" smtClean="0"/>
              <a:t>life</a:t>
            </a:r>
            <a:r>
              <a:rPr lang="de-DE" sz="2000" dirty="0" smtClean="0"/>
              <a:t>.</a:t>
            </a:r>
          </a:p>
          <a:p>
            <a:r>
              <a:rPr lang="de-DE" sz="3300" dirty="0" smtClean="0">
                <a:latin typeface="Calibri" panose="020F0502020204030204" pitchFamily="34" charset="0"/>
                <a:cs typeface="Calibri" panose="020F0502020204030204" pitchFamily="34" charset="0"/>
              </a:rPr>
              <a:t>The </a:t>
            </a:r>
            <a:r>
              <a:rPr lang="de-DE" sz="3300" dirty="0" err="1" smtClean="0">
                <a:latin typeface="Calibri" panose="020F0502020204030204" pitchFamily="34" charset="0"/>
                <a:cs typeface="Calibri" panose="020F0502020204030204" pitchFamily="34" charset="0"/>
              </a:rPr>
              <a:t>existence</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of</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the</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church</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is</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for</a:t>
            </a:r>
            <a:r>
              <a:rPr lang="de-DE" sz="3300" dirty="0" smtClean="0">
                <a:latin typeface="Calibri" panose="020F0502020204030204" pitchFamily="34" charset="0"/>
                <a:cs typeface="Calibri" panose="020F0502020204030204" pitchFamily="34" charset="0"/>
              </a:rPr>
              <a:t> </a:t>
            </a:r>
            <a:r>
              <a:rPr lang="de-DE" sz="3300" dirty="0" smtClean="0">
                <a:latin typeface="Calibri" panose="020F0502020204030204" pitchFamily="34" charset="0"/>
                <a:cs typeface="Calibri" panose="020F0502020204030204" pitchFamily="34" charset="0"/>
              </a:rPr>
              <a:t>a </a:t>
            </a:r>
            <a:r>
              <a:rPr lang="de-DE" sz="3300" dirty="0" err="1" smtClean="0">
                <a:latin typeface="Calibri" panose="020F0502020204030204" pitchFamily="34" charset="0"/>
                <a:cs typeface="Calibri" panose="020F0502020204030204" pitchFamily="34" charset="0"/>
              </a:rPr>
              <a:t>purpose</a:t>
            </a:r>
            <a:r>
              <a:rPr lang="de-DE" sz="3300" dirty="0" smtClean="0">
                <a:latin typeface="Calibri" panose="020F0502020204030204" pitchFamily="34" charset="0"/>
                <a:cs typeface="Calibri" panose="020F0502020204030204" pitchFamily="34" charset="0"/>
              </a:rPr>
              <a:t> – </a:t>
            </a:r>
            <a:r>
              <a:rPr lang="de-DE" sz="3300" dirty="0" err="1" smtClean="0">
                <a:latin typeface="Calibri" panose="020F0502020204030204" pitchFamily="34" charset="0"/>
                <a:cs typeface="Calibri" panose="020F0502020204030204" pitchFamily="34" charset="0"/>
              </a:rPr>
              <a:t>it</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exists</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for</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growth</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and</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activity</a:t>
            </a:r>
            <a:r>
              <a:rPr lang="de-DE" sz="3300" dirty="0" smtClean="0">
                <a:latin typeface="Calibri" panose="020F0502020204030204" pitchFamily="34" charset="0"/>
                <a:cs typeface="Calibri" panose="020F0502020204030204" pitchFamily="34" charset="0"/>
              </a:rPr>
              <a:t>. A </a:t>
            </a:r>
            <a:r>
              <a:rPr lang="de-DE" sz="3300" dirty="0" err="1" smtClean="0">
                <a:latin typeface="Calibri" panose="020F0502020204030204" pitchFamily="34" charset="0"/>
                <a:cs typeface="Calibri" panose="020F0502020204030204" pitchFamily="34" charset="0"/>
              </a:rPr>
              <a:t>body</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which</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doesn‘t</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move</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and</a:t>
            </a:r>
            <a:r>
              <a:rPr lang="de-DE" sz="3300" dirty="0" smtClean="0">
                <a:latin typeface="Calibri" panose="020F0502020204030204" pitchFamily="34" charset="0"/>
                <a:cs typeface="Calibri" panose="020F0502020204030204" pitchFamily="34" charset="0"/>
              </a:rPr>
              <a:t> </a:t>
            </a:r>
            <a:r>
              <a:rPr lang="de-DE" sz="3300" dirty="0" err="1" smtClean="0">
                <a:latin typeface="Calibri" panose="020F0502020204030204" pitchFamily="34" charset="0"/>
                <a:cs typeface="Calibri" panose="020F0502020204030204" pitchFamily="34" charset="0"/>
              </a:rPr>
              <a:t>work</a:t>
            </a:r>
            <a:r>
              <a:rPr lang="de-DE" sz="3300" dirty="0" smtClean="0">
                <a:latin typeface="Calibri" panose="020F0502020204030204" pitchFamily="34" charset="0"/>
                <a:cs typeface="Calibri" panose="020F0502020204030204" pitchFamily="34" charset="0"/>
              </a:rPr>
              <a:t> will </a:t>
            </a:r>
            <a:r>
              <a:rPr lang="de-DE" sz="3300" dirty="0" err="1" smtClean="0">
                <a:latin typeface="Calibri" panose="020F0502020204030204" pitchFamily="34" charset="0"/>
                <a:cs typeface="Calibri" panose="020F0502020204030204" pitchFamily="34" charset="0"/>
              </a:rPr>
              <a:t>deteriorate</a:t>
            </a:r>
            <a:r>
              <a:rPr lang="de-DE" sz="3300" dirty="0" smtClean="0">
                <a:latin typeface="Calibri" panose="020F0502020204030204" pitchFamily="34" charset="0"/>
                <a:cs typeface="Calibri" panose="020F0502020204030204" pitchFamily="34" charset="0"/>
              </a:rPr>
              <a:t>.</a:t>
            </a:r>
          </a:p>
          <a:p>
            <a:pPr marL="457200" lvl="1" indent="0">
              <a:buNone/>
            </a:pPr>
            <a:r>
              <a:rPr lang="en-US" sz="2600" dirty="0" smtClean="0"/>
              <a:t>Acts 1 </a:t>
            </a:r>
            <a:r>
              <a:rPr lang="en-US" sz="2600" b="1" baseline="30000" dirty="0" smtClean="0"/>
              <a:t>8</a:t>
            </a:r>
            <a:r>
              <a:rPr lang="en-US" sz="2600" b="1" dirty="0" smtClean="0"/>
              <a:t> </a:t>
            </a:r>
            <a:r>
              <a:rPr lang="en-US" sz="2600" b="1" dirty="0"/>
              <a:t>But you will receive power when the Holy Spirit has come upon you, and you will be my witnesses in Jerusalem and in all Judea and Samaria, and to the end of the earth</a:t>
            </a:r>
            <a:r>
              <a:rPr lang="en-US" sz="2600" b="1" dirty="0" smtClean="0"/>
              <a:t>."</a:t>
            </a:r>
            <a:endParaRPr lang="de-DE" b="1" dirty="0"/>
          </a:p>
        </p:txBody>
      </p:sp>
      <p:sp>
        <p:nvSpPr>
          <p:cNvPr id="5" name="Titel 1"/>
          <p:cNvSpPr>
            <a:spLocks noGrp="1"/>
          </p:cNvSpPr>
          <p:nvPr>
            <p:ph type="title"/>
          </p:nvPr>
        </p:nvSpPr>
        <p:spPr>
          <a:xfrm>
            <a:off x="0" y="609600"/>
            <a:ext cx="9899374" cy="1320800"/>
          </a:xfrm>
        </p:spPr>
        <p:txBody>
          <a:bodyPr/>
          <a:lstStyle/>
          <a:p>
            <a:r>
              <a:rPr lang="de-DE" b="1" dirty="0" smtClean="0">
                <a:ln w="22225">
                  <a:solidFill>
                    <a:schemeClr val="accent2"/>
                  </a:solidFill>
                  <a:prstDash val="solid"/>
                </a:ln>
                <a:solidFill>
                  <a:schemeClr val="accent2">
                    <a:lumMod val="40000"/>
                    <a:lumOff val="60000"/>
                  </a:schemeClr>
                </a:solidFill>
              </a:rPr>
              <a:t>1. </a:t>
            </a:r>
            <a:r>
              <a:rPr lang="de-DE" b="1" dirty="0" err="1" smtClean="0">
                <a:ln w="22225">
                  <a:solidFill>
                    <a:schemeClr val="accent2"/>
                  </a:solidFill>
                  <a:prstDash val="solid"/>
                </a:ln>
                <a:solidFill>
                  <a:schemeClr val="accent2">
                    <a:lumMod val="40000"/>
                    <a:lumOff val="60000"/>
                  </a:schemeClr>
                </a:solidFill>
              </a:rPr>
              <a:t>Why</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should</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we</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strive</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for</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church</a:t>
            </a:r>
            <a:r>
              <a:rPr lang="de-DE" b="1" dirty="0" smtClean="0">
                <a:ln w="22225">
                  <a:solidFill>
                    <a:schemeClr val="accent2"/>
                  </a:solidFill>
                  <a:prstDash val="solid"/>
                </a:ln>
                <a:solidFill>
                  <a:schemeClr val="accent2">
                    <a:lumMod val="40000"/>
                    <a:lumOff val="60000"/>
                  </a:schemeClr>
                </a:solidFill>
              </a:rPr>
              <a:t> </a:t>
            </a:r>
            <a:r>
              <a:rPr lang="de-DE" b="1" dirty="0" err="1" smtClean="0">
                <a:ln w="22225">
                  <a:solidFill>
                    <a:schemeClr val="accent2"/>
                  </a:solidFill>
                  <a:prstDash val="solid"/>
                </a:ln>
                <a:solidFill>
                  <a:schemeClr val="accent2">
                    <a:lumMod val="40000"/>
                    <a:lumOff val="60000"/>
                  </a:schemeClr>
                </a:solidFill>
              </a:rPr>
              <a:t>growth</a:t>
            </a:r>
            <a:r>
              <a:rPr lang="de-DE" b="1" dirty="0" smtClean="0">
                <a:ln w="22225">
                  <a:solidFill>
                    <a:schemeClr val="accent2"/>
                  </a:solidFill>
                  <a:prstDash val="solid"/>
                </a:ln>
                <a:solidFill>
                  <a:schemeClr val="accent2">
                    <a:lumMod val="40000"/>
                    <a:lumOff val="60000"/>
                  </a:schemeClr>
                </a:solidFill>
              </a:rPr>
              <a:t>?</a:t>
            </a:r>
            <a:endParaRPr lang="de-DE"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65838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a:t>
            </a:r>
            <a:r>
              <a:rPr lang="de-DE" dirty="0" err="1" smtClean="0"/>
              <a:t>How</a:t>
            </a:r>
            <a:r>
              <a:rPr lang="de-DE" dirty="0" smtClean="0"/>
              <a:t> </a:t>
            </a:r>
            <a:r>
              <a:rPr lang="de-DE" dirty="0" err="1" smtClean="0"/>
              <a:t>should</a:t>
            </a:r>
            <a:r>
              <a:rPr lang="de-DE" dirty="0" smtClean="0"/>
              <a:t> </a:t>
            </a:r>
            <a:r>
              <a:rPr lang="de-DE" dirty="0" err="1" smtClean="0"/>
              <a:t>we</a:t>
            </a:r>
            <a:r>
              <a:rPr lang="de-DE" dirty="0" smtClean="0"/>
              <a:t> </a:t>
            </a:r>
            <a:r>
              <a:rPr lang="de-DE" dirty="0" err="1" smtClean="0"/>
              <a:t>grow</a:t>
            </a:r>
            <a:r>
              <a:rPr lang="de-DE" dirty="0" smtClean="0"/>
              <a:t> </a:t>
            </a:r>
            <a:r>
              <a:rPr lang="de-DE" dirty="0" err="1" smtClean="0"/>
              <a:t>churches</a:t>
            </a:r>
            <a:r>
              <a:rPr lang="de-DE" dirty="0"/>
              <a:t>?</a:t>
            </a:r>
          </a:p>
        </p:txBody>
      </p:sp>
      <p:sp>
        <p:nvSpPr>
          <p:cNvPr id="3" name="Inhaltsplatzhalter 2"/>
          <p:cNvSpPr>
            <a:spLocks noGrp="1"/>
          </p:cNvSpPr>
          <p:nvPr>
            <p:ph idx="1"/>
          </p:nvPr>
        </p:nvSpPr>
        <p:spPr/>
        <p:txBody>
          <a:bodyPr>
            <a:normAutofit/>
          </a:bodyPr>
          <a:lstStyle/>
          <a:p>
            <a:r>
              <a:rPr lang="de-DE" sz="3200" b="1" dirty="0" err="1" smtClean="0"/>
              <a:t>Organisms</a:t>
            </a:r>
            <a:r>
              <a:rPr lang="de-DE" sz="3200" b="1" dirty="0" smtClean="0"/>
              <a:t> </a:t>
            </a:r>
            <a:r>
              <a:rPr lang="de-DE" sz="3200" b="1" dirty="0" err="1" smtClean="0"/>
              <a:t>grow</a:t>
            </a:r>
            <a:r>
              <a:rPr lang="de-DE" sz="3200" b="1" dirty="0" smtClean="0"/>
              <a:t> </a:t>
            </a:r>
            <a:r>
              <a:rPr lang="de-DE" sz="3200" b="1" dirty="0" err="1" smtClean="0"/>
              <a:t>perfectly</a:t>
            </a:r>
            <a:r>
              <a:rPr lang="de-DE" sz="3200" b="1" dirty="0" smtClean="0"/>
              <a:t> </a:t>
            </a:r>
            <a:r>
              <a:rPr lang="de-DE" sz="3200" b="1" dirty="0" err="1" smtClean="0"/>
              <a:t>by</a:t>
            </a:r>
            <a:r>
              <a:rPr lang="de-DE" sz="3200" b="1" dirty="0" smtClean="0"/>
              <a:t> </a:t>
            </a:r>
            <a:r>
              <a:rPr lang="de-DE" sz="3200" b="1" dirty="0" err="1" smtClean="0"/>
              <a:t>themselves</a:t>
            </a:r>
            <a:r>
              <a:rPr lang="de-DE" sz="3200" b="1" dirty="0"/>
              <a:t> </a:t>
            </a:r>
            <a:r>
              <a:rPr lang="de-DE" sz="3200" b="1" dirty="0" err="1" smtClean="0"/>
              <a:t>if</a:t>
            </a:r>
            <a:r>
              <a:rPr lang="de-DE" sz="3200" b="1" dirty="0" smtClean="0"/>
              <a:t> </a:t>
            </a:r>
            <a:r>
              <a:rPr lang="de-DE" sz="3200" b="1" dirty="0" err="1" smtClean="0"/>
              <a:t>the</a:t>
            </a:r>
            <a:r>
              <a:rPr lang="de-DE" sz="3200" b="1" dirty="0" smtClean="0"/>
              <a:t> „</a:t>
            </a:r>
            <a:r>
              <a:rPr lang="de-DE" sz="3200" b="1" dirty="0" err="1" smtClean="0"/>
              <a:t>natural</a:t>
            </a:r>
            <a:r>
              <a:rPr lang="de-DE" sz="3200" b="1" dirty="0" smtClean="0"/>
              <a:t> </a:t>
            </a:r>
            <a:r>
              <a:rPr lang="de-DE" sz="3200" b="1" dirty="0" err="1" smtClean="0"/>
              <a:t>conditions</a:t>
            </a:r>
            <a:r>
              <a:rPr lang="de-DE" sz="3200" b="1" dirty="0" smtClean="0"/>
              <a:t>“ </a:t>
            </a:r>
            <a:r>
              <a:rPr lang="de-DE" sz="3200" b="1" dirty="0" err="1" smtClean="0"/>
              <a:t>are</a:t>
            </a:r>
            <a:r>
              <a:rPr lang="de-DE" sz="3200" b="1" dirty="0" smtClean="0"/>
              <a:t> </a:t>
            </a:r>
            <a:r>
              <a:rPr lang="de-DE" sz="3200" b="1" dirty="0" err="1" smtClean="0"/>
              <a:t>right</a:t>
            </a:r>
            <a:endParaRPr lang="de-DE" sz="3200" b="1" dirty="0" smtClean="0"/>
          </a:p>
          <a:p>
            <a:pPr marL="457200" lvl="1" indent="0">
              <a:buNone/>
            </a:pPr>
            <a:r>
              <a:rPr lang="en-US" sz="2800" dirty="0" smtClean="0"/>
              <a:t>1 Corinthians 3 </a:t>
            </a:r>
            <a:r>
              <a:rPr lang="en-US" sz="2800" baseline="30000" dirty="0"/>
              <a:t>6</a:t>
            </a:r>
            <a:r>
              <a:rPr lang="en-US" sz="2800" dirty="0"/>
              <a:t> I planted, Apollos watered, but God gave the growth</a:t>
            </a:r>
            <a:r>
              <a:rPr lang="en-US" sz="2800" dirty="0" smtClean="0"/>
              <a:t>.</a:t>
            </a:r>
            <a:endParaRPr lang="de-DE" sz="2800" dirty="0" smtClean="0"/>
          </a:p>
        </p:txBody>
      </p:sp>
    </p:spTree>
    <p:extLst>
      <p:ext uri="{BB962C8B-B14F-4D97-AF65-F5344CB8AC3E}">
        <p14:creationId xmlns:p14="http://schemas.microsoft.com/office/powerpoint/2010/main" val="3263107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324" y="132521"/>
            <a:ext cx="8436818" cy="5618921"/>
          </a:xfrm>
        </p:spPr>
      </p:pic>
    </p:spTree>
    <p:extLst>
      <p:ext uri="{BB962C8B-B14F-4D97-AF65-F5344CB8AC3E}">
        <p14:creationId xmlns:p14="http://schemas.microsoft.com/office/powerpoint/2010/main" val="1598955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a:t>
            </a:r>
            <a:r>
              <a:rPr lang="de-DE" dirty="0" err="1" smtClean="0"/>
              <a:t>How</a:t>
            </a:r>
            <a:r>
              <a:rPr lang="de-DE" dirty="0" smtClean="0"/>
              <a:t> </a:t>
            </a:r>
            <a:r>
              <a:rPr lang="de-DE" dirty="0" err="1" smtClean="0"/>
              <a:t>should</a:t>
            </a:r>
            <a:r>
              <a:rPr lang="de-DE" dirty="0" smtClean="0"/>
              <a:t> </a:t>
            </a:r>
            <a:r>
              <a:rPr lang="de-DE" dirty="0" err="1" smtClean="0"/>
              <a:t>we</a:t>
            </a:r>
            <a:r>
              <a:rPr lang="de-DE" dirty="0" smtClean="0"/>
              <a:t> </a:t>
            </a:r>
            <a:r>
              <a:rPr lang="de-DE" dirty="0" err="1" smtClean="0"/>
              <a:t>grow</a:t>
            </a:r>
            <a:r>
              <a:rPr lang="de-DE" dirty="0" smtClean="0"/>
              <a:t> </a:t>
            </a:r>
            <a:r>
              <a:rPr lang="de-DE" dirty="0" err="1" smtClean="0"/>
              <a:t>churches</a:t>
            </a:r>
            <a:r>
              <a:rPr lang="de-DE" dirty="0"/>
              <a:t>?</a:t>
            </a:r>
          </a:p>
        </p:txBody>
      </p:sp>
      <p:sp>
        <p:nvSpPr>
          <p:cNvPr id="3" name="Inhaltsplatzhalter 2"/>
          <p:cNvSpPr>
            <a:spLocks noGrp="1"/>
          </p:cNvSpPr>
          <p:nvPr>
            <p:ph idx="1"/>
          </p:nvPr>
        </p:nvSpPr>
        <p:spPr/>
        <p:txBody>
          <a:bodyPr/>
          <a:lstStyle/>
          <a:p>
            <a:r>
              <a:rPr lang="de-DE" dirty="0" err="1"/>
              <a:t>Organisms</a:t>
            </a:r>
            <a:r>
              <a:rPr lang="de-DE" dirty="0"/>
              <a:t> </a:t>
            </a:r>
            <a:r>
              <a:rPr lang="de-DE" dirty="0" err="1"/>
              <a:t>grow</a:t>
            </a:r>
            <a:r>
              <a:rPr lang="de-DE" dirty="0"/>
              <a:t> </a:t>
            </a:r>
            <a:r>
              <a:rPr lang="de-DE" dirty="0" err="1"/>
              <a:t>perfectly</a:t>
            </a:r>
            <a:r>
              <a:rPr lang="de-DE" dirty="0"/>
              <a:t> </a:t>
            </a:r>
            <a:r>
              <a:rPr lang="de-DE" dirty="0" err="1"/>
              <a:t>by</a:t>
            </a:r>
            <a:r>
              <a:rPr lang="de-DE" dirty="0"/>
              <a:t> </a:t>
            </a:r>
            <a:r>
              <a:rPr lang="de-DE" dirty="0" err="1"/>
              <a:t>themselves</a:t>
            </a:r>
            <a:r>
              <a:rPr lang="de-DE" dirty="0"/>
              <a:t> </a:t>
            </a:r>
            <a:r>
              <a:rPr lang="de-DE" dirty="0" err="1"/>
              <a:t>if</a:t>
            </a:r>
            <a:r>
              <a:rPr lang="de-DE" dirty="0"/>
              <a:t> </a:t>
            </a:r>
            <a:r>
              <a:rPr lang="de-DE" dirty="0" err="1"/>
              <a:t>the</a:t>
            </a:r>
            <a:r>
              <a:rPr lang="de-DE" dirty="0"/>
              <a:t> „</a:t>
            </a:r>
            <a:r>
              <a:rPr lang="de-DE" dirty="0" err="1"/>
              <a:t>natural</a:t>
            </a:r>
            <a:r>
              <a:rPr lang="de-DE" dirty="0"/>
              <a:t> </a:t>
            </a:r>
            <a:r>
              <a:rPr lang="de-DE" dirty="0" err="1"/>
              <a:t>conditions</a:t>
            </a:r>
            <a:r>
              <a:rPr lang="de-DE" dirty="0"/>
              <a:t>“ </a:t>
            </a:r>
            <a:r>
              <a:rPr lang="de-DE" dirty="0" err="1"/>
              <a:t>are</a:t>
            </a:r>
            <a:r>
              <a:rPr lang="de-DE" dirty="0"/>
              <a:t> </a:t>
            </a:r>
            <a:r>
              <a:rPr lang="de-DE" dirty="0" err="1"/>
              <a:t>right</a:t>
            </a:r>
            <a:endParaRPr lang="de-DE" dirty="0"/>
          </a:p>
          <a:p>
            <a:r>
              <a:rPr lang="de-DE" sz="2800" b="1" dirty="0" smtClean="0"/>
              <a:t>The </a:t>
            </a:r>
            <a:r>
              <a:rPr lang="de-DE" sz="2800" b="1" dirty="0" err="1" smtClean="0"/>
              <a:t>first</a:t>
            </a:r>
            <a:r>
              <a:rPr lang="de-DE" sz="2800" b="1" dirty="0" smtClean="0"/>
              <a:t> </a:t>
            </a:r>
            <a:r>
              <a:rPr lang="de-DE" sz="2800" b="1" dirty="0" err="1" smtClean="0"/>
              <a:t>function</a:t>
            </a:r>
            <a:r>
              <a:rPr lang="de-DE" sz="2800" b="1" dirty="0" smtClean="0"/>
              <a:t> </a:t>
            </a:r>
            <a:r>
              <a:rPr lang="de-DE" sz="2800" b="1" dirty="0" err="1" smtClean="0"/>
              <a:t>of</a:t>
            </a:r>
            <a:r>
              <a:rPr lang="de-DE" sz="2800" b="1" dirty="0" smtClean="0"/>
              <a:t> </a:t>
            </a:r>
            <a:r>
              <a:rPr lang="de-DE" sz="2800" b="1" dirty="0" err="1" smtClean="0"/>
              <a:t>growth</a:t>
            </a:r>
            <a:r>
              <a:rPr lang="de-DE" sz="2800" b="1" dirty="0" smtClean="0"/>
              <a:t> </a:t>
            </a:r>
            <a:r>
              <a:rPr lang="de-DE" sz="2800" b="1" dirty="0" err="1" smtClean="0"/>
              <a:t>is</a:t>
            </a:r>
            <a:r>
              <a:rPr lang="de-DE" sz="2800" b="1" dirty="0" smtClean="0"/>
              <a:t> </a:t>
            </a:r>
            <a:r>
              <a:rPr lang="de-DE" sz="2800" b="1" dirty="0" err="1" smtClean="0"/>
              <a:t>the</a:t>
            </a:r>
            <a:r>
              <a:rPr lang="de-DE" sz="2800" b="1" dirty="0" smtClean="0"/>
              <a:t> </a:t>
            </a:r>
            <a:r>
              <a:rPr lang="de-DE" sz="2800" b="1" dirty="0" err="1" smtClean="0"/>
              <a:t>growing</a:t>
            </a:r>
            <a:r>
              <a:rPr lang="de-DE" sz="2800" b="1" dirty="0" smtClean="0"/>
              <a:t> </a:t>
            </a:r>
            <a:r>
              <a:rPr lang="de-DE" sz="2800" b="1" dirty="0" err="1" smtClean="0"/>
              <a:t>relationship</a:t>
            </a:r>
            <a:r>
              <a:rPr lang="de-DE" sz="2800" b="1" dirty="0" smtClean="0"/>
              <a:t> </a:t>
            </a:r>
            <a:r>
              <a:rPr lang="de-DE" sz="2800" b="1" dirty="0" err="1" smtClean="0"/>
              <a:t>with</a:t>
            </a:r>
            <a:r>
              <a:rPr lang="de-DE" sz="2800" b="1" dirty="0" smtClean="0"/>
              <a:t> Jesus Christ </a:t>
            </a:r>
            <a:endParaRPr lang="en-US" sz="2800" b="1" dirty="0" smtClean="0"/>
          </a:p>
          <a:p>
            <a:pPr marL="457200" lvl="1" indent="0">
              <a:buNone/>
            </a:pPr>
            <a:r>
              <a:rPr lang="en-US" sz="2400" b="1" dirty="0" smtClean="0"/>
              <a:t>Ephesians 4 </a:t>
            </a:r>
            <a:r>
              <a:rPr lang="en-US" sz="2400" b="1" baseline="30000" dirty="0"/>
              <a:t>15</a:t>
            </a:r>
            <a:r>
              <a:rPr lang="en-US" sz="2400" b="1" dirty="0"/>
              <a:t> Rather, speaking the truth in love, we are to grow up in every way into him who is the head, into Christ</a:t>
            </a:r>
            <a:r>
              <a:rPr lang="en-US" sz="2400" b="1" dirty="0" smtClean="0"/>
              <a:t>, </a:t>
            </a:r>
            <a:r>
              <a:rPr lang="en-US" sz="2400" b="1" baseline="30000" dirty="0"/>
              <a:t>16</a:t>
            </a:r>
            <a:r>
              <a:rPr lang="en-US" sz="2400" b="1" dirty="0"/>
              <a:t> from whom the whole body, joined and held together by every joint with which it is equipped, when each part is working properly, makes the body grow so that it builds itself up in love.</a:t>
            </a:r>
          </a:p>
          <a:p>
            <a:pPr lvl="1"/>
            <a:endParaRPr lang="de-DE" dirty="0"/>
          </a:p>
        </p:txBody>
      </p:sp>
    </p:spTree>
    <p:extLst>
      <p:ext uri="{BB962C8B-B14F-4D97-AF65-F5344CB8AC3E}">
        <p14:creationId xmlns:p14="http://schemas.microsoft.com/office/powerpoint/2010/main" val="2634517701"/>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2900</Words>
  <Application>Microsoft Office PowerPoint</Application>
  <PresentationFormat>Breitbild</PresentationFormat>
  <Paragraphs>131</Paragraphs>
  <Slides>17</Slides>
  <Notes>15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Arial</vt:lpstr>
      <vt:lpstr>Calibri</vt:lpstr>
      <vt:lpstr>Trebuchet MS</vt:lpstr>
      <vt:lpstr>Wingdings 3</vt:lpstr>
      <vt:lpstr>Facette</vt:lpstr>
      <vt:lpstr>Growing Churches</vt:lpstr>
      <vt:lpstr>PowerPoint-Präsentation</vt:lpstr>
      <vt:lpstr>1. Why should we strive for church growth?</vt:lpstr>
      <vt:lpstr>PowerPoint-Präsentation</vt:lpstr>
      <vt:lpstr>1. Why should we strive for church growth?</vt:lpstr>
      <vt:lpstr>1. Why should we strive for church growth?</vt:lpstr>
      <vt:lpstr>2. How should we grow churches?</vt:lpstr>
      <vt:lpstr>PowerPoint-Präsentation</vt:lpstr>
      <vt:lpstr>2. How should we grow churches?</vt:lpstr>
      <vt:lpstr>2. How should we grow churches?</vt:lpstr>
      <vt:lpstr>3. What should be the outcome of growing churches?</vt:lpstr>
      <vt:lpstr>3. What should be the outcome of growing churches?</vt:lpstr>
      <vt:lpstr>3. What should be the outcome of growing churches?</vt:lpstr>
      <vt:lpstr>Growing Churches with the right Focus</vt:lpstr>
      <vt:lpstr>Growing Churches with the right Focus</vt:lpstr>
      <vt:lpstr>Growing Churches with the right Focus</vt:lpstr>
      <vt:lpstr>Questions for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Churches</dc:title>
  <dc:creator>Ulrich Neuenhausen</dc:creator>
  <cp:lastModifiedBy>Ulrich Neuenhausen</cp:lastModifiedBy>
  <cp:revision>30</cp:revision>
  <dcterms:created xsi:type="dcterms:W3CDTF">2018-09-19T16:38:08Z</dcterms:created>
  <dcterms:modified xsi:type="dcterms:W3CDTF">2018-10-03T06:50:44Z</dcterms:modified>
</cp:coreProperties>
</file>